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8" r:id="rId3"/>
    <p:sldId id="271" r:id="rId4"/>
    <p:sldId id="292" r:id="rId5"/>
    <p:sldId id="272" r:id="rId6"/>
    <p:sldId id="279" r:id="rId7"/>
    <p:sldId id="273" r:id="rId8"/>
    <p:sldId id="268" r:id="rId9"/>
    <p:sldId id="282" r:id="rId10"/>
    <p:sldId id="287" r:id="rId11"/>
    <p:sldId id="284" r:id="rId12"/>
    <p:sldId id="285" r:id="rId13"/>
    <p:sldId id="286" r:id="rId14"/>
    <p:sldId id="280" r:id="rId15"/>
    <p:sldId id="289" r:id="rId16"/>
    <p:sldId id="290" r:id="rId17"/>
    <p:sldId id="281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4"/>
    <p:restoredTop sz="94645"/>
  </p:normalViewPr>
  <p:slideViewPr>
    <p:cSldViewPr snapToGrid="0">
      <p:cViewPr varScale="1">
        <p:scale>
          <a:sx n="113" d="100"/>
          <a:sy n="113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5:52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24575,'13'0'0,"15"0"0,8 0 0,46 0 0,-31 0 0,4 0-2536,20 0 1,4 0 2535,4 0 0,2 0 0,2 0 0,2 0-526,7 0 0,1 0 526,-4 0 0,2 0 0,-17 0 0,2 0 0,-5 0 0,5 0 0,-1 0 0,0 2 0,5 1 0,-9 0 0,-14 1 0,-2 1-336,36 0 0,-2-1 336,6 3 0,-37-6 0,-6-2 0,-6 1 0,2 0 0,-41 0 0,-8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21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18842,'13'3'0,"4"1"2632,-4 0-2632,9 3 977,6-7-977,24 10 0,5-8 0,33 4 0,-30-1 0,-9-5 0,4 1-525,33 4 525,-27-5 0,3 0 0,-1 3 0,-2 1 0,-7-4 0,-1 1 0,-2 6 0,0-1 0,0-5 0,-1 0 0,39 11 569,-38-11 0,-1 0-569,25 5 0,-11-6 0,-26 0 0,-7 0 0,-12 0 0,13 0 0,-14 0 1101,21 0-1101,-21 0 410,23 0-410,-15 0 0,15 0 0,-21 0 0,11 3 0,-20-2 0,3 3 0,-8-4 0,0 0 0,3 2 0,-2-1 0,-1 2 0,-4-3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23.0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24575,'9'0'0,"6"0"0,-2 0 0,18 0 0,-1 0 0,49 0 0,10 0 0,-33 0 0,3 0 0,2 0 0,0 0-594,6 0 1,0 0 593,-8-1 0,2 2 0,13 2 0,1 1 0,-11-4 0,-1 2 0,4 4 0,2 2 0,3-4 0,-2 1 0,-11-1 0,0 0 0,13 4 0,-4-1 0,5-6 0,-16 6 0,-1 0 0,22-5 0,-8 4 0,16-6 0,-49 0 0,6 0 0,-10 0 0,-18 0 1187,-1 0-1187,-8 0 0,3 0 0,-2 0 0,1 0 0,-2 0 0,1 0 0,-1 0 0,0 0 0,0 0 0,3 0 0,-3 0 0,6 0 0,-5 0 0,4 0 0,-4 0 0,2 0 0,-3 0 0,0 0 0,-3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28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24575,'0'7'0,"0"-1"0,0 0 0,0-3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31.0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77 396 24575,'0'9'0,"0"1"0,0 7 0,0 1 0,0 14 0,-2-11 0,1 10 0,-7-4 0,7-1 0,-9 15 0,6-15 0,-7 15 0,3-16 0,-1 8 0,1-10 0,1-5 0,3-3 0,1-4 0,3-4 0,0-4 0,0-25 0,6-16 0,-5-22 0,10-4 0,-3-8 0,4 15 0,1-14 0,-2 26 0,1-17 0,-2 25 0,3-4 0,-8 22 0,9-3 0,-5 4 0,6-6 0,1 1 0,-4 0 0,1 4 0,-5 2 0,3 5 0,-4-1 0,10-1 0,-9 2 0,8 1 0,-7 2 0,1 3 0,-1 2 0,0-1 0,-3 4 0,3-4 0,-3 4 0,0-2 0,0 3 0,3 6 0,-5-2 0,16 16 0,-7 6 0,11 4 0,-7-3 0,-5-5 0,-6-9 0,1 9 0,-6-8 0,2 3 0,-6 0 0,-4-3 0,2 0 0,-15 7 0,14-10 0,-12 8 0,9-8 0,-5-3 0,-17 15 0,9-13 0,-21 18 0,13-18 0,3 1 0,2-4 0,18-4 0,-2 1 0,8-2 0,24-9 0,-4 1 0,37-8 0,-33 9 0,26-5 0,-20 4 0,6 0 0,-8 1 0,-13 5 0,-5 0 0,-3 3 0,-2 0 0,1 3 0,-2 0 0,3 3 0,1-2 0,-1 9 0,-2 0 0,2 2 0,-5 4 0,5-4 0,-5 15 0,2-8 0,-3 16 0,-3-15 0,-3 15 0,1-23 0,-3 12 0,4-19 0,-3 11 0,0-8 0,-2 3 0,2-8 0,-2-3 0,3 0 0,-3-3 0,-6 4 0,2-1 0,-9-2 0,3-1 0,-13-3 0,6 0 0,-6 0 0,8 0 0,9 0 0,-2 0 0,7 0 0,1 0 0,0 0 0,3 0 0,0 0 0,-1 0 0,1 0 0,3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32.6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1 234 24575,'2'-6'0,"5"0"0,-1 0 0,6 0 0,2-5 0,-3 4 0,3-6 0,-6 3 0,2-2 0,-1 0 0,1-6 0,-4 5 0,2-9 0,-5 3 0,3 1 0,-5 1 0,2 7 0,-3 1 0,0 3 0,0 0 0,3 2 0,0 2 0,11 5 0,-4 1 0,21 4 0,-15-1 0,10-1 0,-14-4 0,-2-2 0,1 0 0,-4 0 0,2 0 0,-3-2 0,-3 4 0,3-5 0,-6 9 0,3-3 0,-3 6 0,0-2 0,0 2 0,0-3 0,0 0 0,0 0 0,-3 3 0,3-3 0,-6 6 0,3-5 0,-8 9 0,4-5 0,-4 11 0,5-9 0,-1 4 0,3-4 0,-1-4 0,4 0 0,-2-3 0,3 3 0,0 0 0,0 3 0,0 1 0,0-1 0,0-3 0,0 0 0,0 0 0,3-2 0,0-1 0,4-1 0,-1-1 0,0-1 0,0 2 0,0-1 0,3-1 0,-3 2 0,3-1 0,0 2 0,-2-3 0,1 3 0,1-3 0,6 0 0,3 0 0,-2-3 0,0 0 0,-1 0 0,-2 0 0,1 0 0,3 0 0,-9 0 0,5 0 0,-9-3 0,-1 3 0,-3-3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36.7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165 1 24575,'0'8'0,"-3"2"0,2 2 0,-5 5 0,2 2 0,-1 13 0,-2-7 0,6 8 0,-7-1 0,1 11 0,-2-11 0,3 8 0,-2-13 0,4-6 0,-5 10 0,6-18 0,-4 5 0,7-6 0,-6 0 0,6-2 0,-3-2 0,3-2 0,-3-2 0,2 1 0,-4-4 0,4 4 0,-4 1 0,1 1 0,1 2 0,-3-6 0,6 2 0,-6-4 0,6 7 0,-9-1 0,5 5 0,-5 0 0,6-2 0,-3-1 0,6-6 0,-3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38.2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102 77 24555,'0'-7'0,"0"-1"10,3 1-10,-3-2 3,6 5-3,0-4 2,8 3-2,0-4 5,3 2-5,-5 1 0,-3 3 0,3 0 0,-3 3 0,4 0 0,-1 0 0,0 0 0,-2 0 0,1 0 0,-1 3 0,-1-3 0,0 6 0,-3-3 0,0 3 0,0 0 0,-3 0 0,3 3 0,-3-2 0,3 4 0,-2-4 0,-2 5 0,-2-3 0,0 3 0,-2 1 0,-2-1 0,-2 0 0,-3 0 0,2-2 0,-4 1 0,1-4 0,-7 6 0,-11 1 0,3 2 0,-17 5 0,8-2 0,4-7 0,-10 8 0,19-14 0,-6 7 0,12-9 0,12 1 0,11 3 0,0-1 0,22 10 0,-17-6 0,18 7 0,-8 3 0,-6-7 0,12 15 0,-16-12 0,9 5 0,-7 0 0,-2-8 0,-2 3 0,-5-8 0,-1 0 0,-1-3 0,-1 3 0,5-2 0,-6 4 0,6-7 0,-8 5 0,3-6 0,0 3 0,0 0 0,0 3 0,3-2 0,-5 1 0,4-4 0,-4 1 0,1-1 0,1-1 0,-2 2 0,1-1 0,4 4 0,-5-1 0,7 2 0,-7 0 0,4-2 0,-1 4 0,2-4 0,-3 2 0,2-3 0,-4 0 0,5-3 0,-6 0 0,3-3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39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1 130 23942,'2'0'0,"25"0"314,-12-3-314,33-3 106,-30-1-106,9-4 53,-5-1-53,-3 1 160,-1-2-160,-4 5 0,-5-3 0,-3 4 0,-2-2 0,1 0 0,-4 2 0,-1 1 0,-4 3 0,-2 0 0,0 3 0,-3-3 0,2 3 0,-2 3 0,0 0 0,0 3 0,-1 3 0,1-2 0,-1 9 0,3-5 0,-4 11 0,7-9 0,-2 4 0,2-4 0,1-4 0,0 3 0,0-3 0,3 3 0,-3 1 0,3-1 0,0 5 0,0-4 0,0 5 0,-3-6 0,3-3 0,-3 8 0,3-7 0,0 5 0,3-6 0,-3-3 0,3 0 0,0 3 0,1 5 0,2-3 0,1 2 0,-1-7 0,3 0 0,-3 1 0,3-4 0,0 2 0,5-1 0,0 0 0,0-1 0,-2-3 0,-6 0 0,6-5 0,-8 4 0,1-5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2.9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537 19 24575,'-26'4'0,"5"1"0,-12 4 0,10 2 0,7-5 0,0 3 0,6-3 0,-2 1 0,2 2 0,-1 0 0,4-3 0,-2 6 0,3-3 0,0 4 0,-1-1 0,1-3 0,3 3 0,-3-3 0,6 1 0,-3 1 0,3-1 0,0-1 0,0 3 0,0-5 0,0 1 0,0 1 0,3 1 0,0-1 0,0 0 0,3-6 0,-3 0 0,3 0 0,0 0 0,3 3 0,1 0 0,-1-2 0,0-2 0,-3-2 0,3 0 0,0 0 0,1 0 0,1 0 0,-1-2 0,11-14 0,2-5 0,10-11 0,-9 11 0,-2-5 0,-8 10 0,2-7 0,-3-9 0,5-3 0,-7 1 0,-1 6 0,-6 14 0,-4 5 0,0 11 0,-3 2 0,-7 22 0,-7 12 0,-9 35 0,-1 4-231,15-25 1,1-2 230,-6 9 0,3 36 0,-5-27 0,8-17 0,-1 2 0,-3 0 0,0-1 0,-7 34 0,-4-5 0,8-26 0,1-16 0,4-8 0,2-13 0,-4 14 0,0-11 461,-3 10-461,-4-9 0,9-2 0,-17 10 0,19-16 0,-11 5 0,10-7 0,2-8 0,1 4 0,3-8 0,0 3 0,0-3 0,0 0 0,-3 0 0,-1-5 0,-8-25 0,-11-38 0,16 16 0,2-3-291,-1 1 0,2 0 291,5-4 0,2 5 0,3 3 0,10-7 0,3 43 0,6-18 0,3 19 0,-7-4 0,16 3 582,8-5-582,7-4 0,15-2 0,-6 1 0,-1 1 0,-1-1 0,-7-11 0,8 9 0,-10-14 0,-10 22 0,-8-4 0,-14 7 0,6 0 0,-5 0 0,1-1 0,-1 5 0,0-6 0,0 4 0,0-4 0,-3 6 0,3-5 0,-3 6 0,3-7 0,-3 3 0,0-3 0,-4 8 0,-2-3 0,1 5 0,-4-2 0,2 3 0,-1 0 0,-1 0 0,2 0 0,-3 5 0,-3 4 0,2 7 0,-5 7 0,2 1 0,-4 5 0,3-4 0,-1-2 0,6-5 0,-3 0 0,3-2 0,0-1 0,0-3 0,5 0 0,2-3 0,2 0 0,3-3 0,-5 0 0,2 0 0,-1 0 0,-1 0 0,5 0 0,-6 0 0,6 0 0,-5-3 0,4 0 0,4-8 0,-5 7 0,12-10 0,-12 7 0,17-16 0,-13 8 0,7-6 0,1-1 0,-6 3 0,2-1 0,-5 4 0,-6 6 0,2 3 0,-6-1 0,3 4 0,-3 1 0,3 0 0,-2 6 0,-10 3 0,-19 15 0,1-4 0,-16 16 0,21-17 0,-3 2 0,10-6 0,-2 2 0,4-3 0,3 5 0,1-9 0,5 2 0,-4-3 0,4 0 0,-1 3 0,2 0 0,2-2 0,4 4 0,1-7 0,2 5 0,-3-6 0,0 2 0,0-4 0,0 2 0,0-3 0,0 0 0,0 0 0,0-3 0,3 2 0,-5-4 0,4 4 0,-4-4 0,4 1 0,-1-5 0,2 3 0,-3-6 0,3 2 0,-2-7 0,0 6 0,-4-5 0,-3 6 0,0 1 0,0 0 0,3 5 0,3-1 0,8 1 0,5-3 0,-1-1 0,4-3 0,-11 4 0,5-3 0,-9 4 0,2-1 0,-3 4 0,0 0 0,0 6 0,0 0 0,0 3 0,0 3 0,-3 1 0,3 2 0,-2 5 0,2-4 0,-2 2 0,-1-4 0,-3-1 0,0 7 0,0-4 0,0 5 0,0-6 0,0-3 0,0 0 0,-3-3 0,3 0 0,-3 0 0,3 0 0,-3-2 0,2-4 0,-1-4 0,7-5 0,3-5 0,6-5 0,2-4 0,7-5 0,-12 12 0,9-5 0,-16 11 0,7 1 0,-4 0 0,4 3 0,-4-3 0,2 5 0,-3-5 0,0 6 0,0 0 0,0 0 0,0 3 0,0 0 0,0 0 0,0 0 0,0 0 0,0 3 0,1 8 0,-3-1 0,-1 7 0,-3-7 0,0 15 0,0-12 0,0 13 0,0-16 0,0 1 0,0-1 0,0 2 0,0-2 0,0-2 0,3-4 0,0-2 0,1 1 0,1-2 0,-2 2 0,4-3 0,6 0 0,-5 0 0,6 0 0,-5-3 0,5-1 0,-3-3 0,14-11 0,-13 6 0,14-8 0,-12 9 0,3 0 0,-8 2 0,8-5 0,-9 5 0,8-3 0,-6 4 0,-1 1 0,0 4 0,-6 0 0,0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3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 24575,'0'-4'0,"0"2"0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0.3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5574 24575,'0'-6'0,"6"-3"0,2-5 0,9-14 0,-2 8 0,13-29 0,0-1 0,-5 5 0,3-3-1159,-1 4 1,2-3 1158,13-36 0,1-1 0,-13 34 0,1-3 0,5-21 0,4-11 0,-2 4-1329,4-5 0,0 1 1329,-9 11 0,2-3 0,0 0 0,3-1 0,2 0 0,-2 2 0,-5 7 0,-1 2 0,-1 0 0,0 3 0,0 1 0,1-2 0,7-13 0,1-4 0,-5 7 0,-5 0 0,0 0 0,9-7 0,6-8 0,-5 6 0,-4-7 0,-3 5 0,6-2 0,2-2 0,-11 22 0,0-2 0,-3 5 0,-3 0 0,1 1 0,13-19 0,0 1 0,-16 26 0,-2 1 0,4-5 0,0 0 0,14-32-509,-12 21 1,0 3 508,4-2 0,-7 22 0,-1-1 0,3-36 0,12-3 0,-17 36 0,-1 2-89,10-16 89,14-22 1836,-23 47-1836,19-31 0,-24 37 0,16-21 2784,-14 19-2784,8-13 1335,-9 29-1335,0-5 126,-5 13-126,-3 1 0,0 0 0,0 2 0,0-1 0,0 1 0,3-2 0,-2-1 0,-1 1 0,2 0 0,-3-6 0,4 8 0,-3-4 0,-2 8 0,-2 0 0,1-1 0,1 1 0,-1 0 0,2 0 0,-1-3 0,2-1 0,0 1 0,1-8 0,-1 6 0,1-6 0,-1 8 0,0-3 0,0 2 0,0-2 0,3 0 0,-3-1 0,3 1 0,-2-5 0,3-2 0,-2 4 0,3-2 0,-5 7 0,-3-2 0,2 3 0,-1 0 0,-1 0 0,5 2 0,-6-5 0,8 3 0,-5-9 0,4 8 0,-2-7 0,-1 10 0,-3-4 0,3 4 0,-3-2 0,1 0 0,1 5 0,-2-7 0,1 4 0,1 0 0,-2-4 0,1 7 0,1-5 0,-4 3 0,4 0 0,-1 0 0,-1 0 0,0-1 0,-1 1 0,2 0 0,-1 0 0,2 0 0,-1-3 0,2 2 0,-3-2 0,3 0 0,-6 2 0,6-2 0,-3 3 0,0 0 0,3 0 0,-3 0 0,1 0 0,-2 0 0,1 2 0,-2-1 0,1 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6.3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421 7 24575,'-5'-3'0,"1"0"0,-22 8 0,-1-4 0,-16 9 0,-1-4 0,1 4 0,-1-3 0,14 0 0,-1-3 0,20 2 0,-5-2 0,12 2 0,-4-5 0,4 4 0,-2-2 0,0 6 0,-3 1 0,5 2 0,-2-3 0,3 8 0,2-7 0,-2 8 0,3-9 0,2 3 0,4-3 0,1 3 0,5-2 0,-3 1 0,3-4 0,14-1 0,-5 0 0,6-5 0,-10 3 0,-4-4 0,2 0 0,-5 0 0,1 0 0,-5 0 0,0 0 0,-2 2 0,2 9 0,-3 0 0,2 6 0,-3-5 0,-2-2 0,0 1 0,0 4 0,-5-2 0,0 9 0,-7-8 0,0 8 0,0-9 0,0 2 0,1-7 0,1-2 0,-2 3 0,-5-1 0,6 1 0,-3-5 0,8-1 0,0-3 0,0 0 0,-1 0 0,-15 0 0,9 0 0,-14 0 0,18 0 0,0-3 0,3 2 0,0-2 0,-1 3 0,4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7.2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0 465 24575,'3'4'0,"3"-2"0,8-9 0,14-4 0,9-16 0,11-3 0,3-14 0,-19 11 0,8-21 0,-15 14 0,-1-4 0,5-10 0,-20 31 0,8-26 0,-13 33 0,3-7 0,-6 14 0,2 3 0,-3 8 0,0 2 0,-28 51 0,4-9 0,-13 29 0,-1 4 0,10-11 0,-9 25 0,15-28 0,4 6 0,12-26 0,-5-1 0,3-17 0,4-10 0,-2-4 0,6-1 0,-3-3 0,3 0 0,0-3 0,2 0 0,2 0 0,2-2 0,0 1 0,3-2 0,0 3 0,3 0 0,-2-2 0,-1 1 0,-3-4 0,0 2 0,0-1 0,3-1 0,-3 2 0,6-3 0,-5 0 0,2 0 0,-6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7.5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92 24575,'9'-3'0,"17"-10"0,18 5 0,22-16 0,0 10 0,-5-5 0,-37 13 0,-4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9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314 484 24575,'-10'0'0,"-33"7"0,28-3 0,-42 12 0,30-1 0,-8 4 0,8-2 0,10-3 0,-1-1 0,5 0 0,-2 1 0,6-2 0,3 0 0,3 0 0,0 0 0,-4 6 0,5-5 0,-5 4 0,7-7 0,0-2 0,3 1 0,1 1 0,2-3 0,0 1 0,0-8 0,0 3 0,3 0 0,0-3 0,3 3 0,0-6 0,1-3 0,-1 2 0,-3-4 0,3 2 0,2-5 0,-3-2 0,6 2 0,-11 2 0,3 0 0,-3 2 0,0-4 0,0 4 0,5-10 0,-4 6 0,0-3 0,-1 2 0,-3 5 0,0-2 0,0 9 0,-6 6 0,3 4 0,-6-1 0,5 2 0,-1-4 0,2 3 0,0 1 0,0-1 0,0-1 0,2 0 0,4-3 0,1-3 0,28 0 0,-20-3 0,25 0 0,-22-4 0,14-1 0,6-17 0,-3 9 0,5-19 0,-3 2 0,0-13 0,-3 5 0,3-25 0,-14 15 0,15-24 0,-9-10 0,-6 32 0,-5-10 0,-9 28 0,-1 6 0,0-1 0,-3 10 0,-3 7 0,-2-2 0,0 6 0,0-3 0,0 11 0,0 2 0,0 22 0,0 3 0,0 1 0,-12 28 0,-3-15 0,0 6 0,-2 9 0,6-26 0,-2 20 0,-5-17 0,7 6 0,2-6 0,5-9 0,4-3 0,0-17 0,0 3 0,2 0 0,-1 1 0,4 1 0,-4-4 0,4 2 0,-1-3 0,2 0 0,0 0 0,-3 0 0,3 0 0,-3-2 0,0 1 0,3-2 0,-6 6 0,3-2 0,-3 2 0,0 0 0,0 0 0,0 3 0,0 0 0,0 1 0,0-4 0,0 0 0,0-3 0,0 0 0,0 0 0,3-3 0,0 0 0,3-3 0,3 0 0,-2 0 0,2 0 0,-1 0 0,-1 0 0,2 0 0,5 0 0,-4 0 0,5-3 0,-4 0 0,-1-3 0,7-1 0,-4-2 0,4-1 0,-4 0 0,-4 1 0,3 3 0,-6 0 0,3-3 0,-3 2 0,0-5 0,0 3 0,0-4 0,1 1 0,-4 0 0,0 2 0,3-6 0,-4 8 0,5-6 0,-4 5 0,-3 2 0,3-5 0,-3 6 0,0-3 0,-3 2 0,0 4 0,-3-2 0,0 1 0,0 1 0,-1 0 0,1 3 0,0 0 0,0 3 0,2 0 0,-1 3 0,4 3 0,-6 14 0,1 7 0,-6 22 0,6-20 0,-5 17 0,10-28 0,-4 6 0,5-10 0,0-7 0,0 1 0,0-4 0,0 4 0,3-4 0,-3 5 0,3-6 0,0 6 0,0-5 0,0 1 0,3-2 0,-3 1 0,3-1 0,0-3 0,0 0 0,0-1 0,0 2 0,3-1 0,-2 0 0,2-3 0,-3 0 0,3 0 0,0 0 0,3-3 0,-2 2 0,-2-1 0,1-1 0,-2-1 0,2-2 0,0 3 0,-5-3 0,1 6 0,-5-3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1.7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 24575,'3'-3'0,"0"0"0,3 3 0,3 0 0,0 0 0,4 0 0,13 0 0,-13 0 0,17-3 0,-19 2 0,11-3 0,-4 4 0,0 0 0,0 0 0,-6 0 0,-3 0 0,3 0 0,-5 0 0,1 0 0,1 0 0,-2 0 0,2 0 0,-6 3 0,2-2 0,-1 1 0,2-2 0,-3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5.7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1192 24575,'0'-6'0,"8"-6"0,19-24 0,10-2 0,-4-4 0,22-7 0,-19-3 0,25-5 0,-5-19-951,6 12 951,-22 14 0,28-18-212,-30 26 212,23-19 0,-18 18 0,-10 6 0,-11 15 0,-9 4 0,0 6 941,-7 3-941,5 0 222,-4 0-222,5 2 0,1-5 0,-4 3 0,3-1 0,-6 1 0,6 0 0,-5 0 0,1-1 0,-2 1 0,0 6 0,-2-3 0,1 6 0,-4-6 0,4 3 0,-1-3 0,2-3 0,0 2 0,3-5 0,2-2 0,1 0 0,7-5 0,6-11 0,-8 15 0,10-28 0,-7 21 0,-1-6 0,2 6 0,-12 13 0,-3 0 0,0 3 0,-6 0 0,3 2 0,-3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6.6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1 427 24575,'5'-4'0,"-1"1"0,31-2 0,11-3 0,11-4 0,32-9-3936,6-1 3936,-20-1 0,4-2 0,-13 5 0,1-1-546,26-12 0,0 0 546,-17 7 0,-2 2 0,-4 0 0,0 0-360,7 0 1,-7 1 359,-8 2 0,1-3 0,-49 20 639,-5 1 1,-6 3-1,0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7.5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24575,'13'2'0,"40"19"0,-26-10 0,20 11 0,10 4-1819,4-2 0,3 1 1819,7 8 0,3 0 0,17 2 0,-1-2 0,-19-5 0,-6-2 0,24 4 257,-40-9 1,-3-2-258,2-5 733,6 10-733,-17-15 0,-23-5 0,-5 1 0,-6-4 0,0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8.4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24575,'22'13'0,"8"15"0,35 13 0,-24-9 0,-1 0-959,22 10 959,-11-3 0,-1 1 0,15 20 0,-18-17 0,-1 0 0,11 17 0,-18-17 0,-1 0 0,22 21 0,-28-27 0,3 1 0,14 12 0,-2-5 0,-1-8 157,-9 2 1,-2-3-158,-6-18 159,-1 12-159,-17-25 0,0 4 0,-8-5 485,-1-1-485,2 0 0,-1-3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9.4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1 516 24575,'6'-6'0,"16"-3"0,14-11 0,19-7 0,-11 4 0,2-3-1412,43-17 1412,-38 17 0,2 0 0,3 0 0,-1 0 0,24-11 0,-24 8 0,1 0 0,-8 9 0,0 1-146,42-20 146,-17 10 0,-23 17 0,-29-2 0,2 8 0,-14-2 0,-3 4 1041,0 1-1041,0-2 0,-3 4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1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1619 24575,'9'-3'0,"24"-9"0,7-5 0,33-15 0,2-3-943,-30 14 1,2-1 942,5-4 0,0 1 0,2 1 0,-1 1 227,-1-2 0,0-1-227,4-1 0,-1 1 0,24-16-477,-23 13 1,-1-2 476,25-19 0,-27 19 0,1 0 0,-13 2 0,0 0 0,8-2 0,-2 1-538,17-18 538,-22 19 0,1 1 0,38-31 0,-24 21 0,-16 9 0,-1-2 0,6-11 1318,16-8-1318,-18 7 0,19-8 0,-37 34 0,39-40 0,-26 25 0,11-13 995,1 1-995,-12 16 609,9-8-609,-22 18 0,14-15 0,-21 17 0,7-7 0,-12 13 0,12-12 0,-7 8 0,13-16 0,-15 16 0,3-4 0,-13 12 0,2 0 0,-3 0 0,0 2 0,-3-1 0,3 4 0,-6-4 0,6 4 0,-6-2 0,3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0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99 24575,'12'0'0,"14"0"0,22 0 0,27-7 0,-25 3 0,4 0-1127,12-4 1,1 0 1126,-2 3 0,-1 1 0,4-3 0,-2 0 206,-7 3 0,-5 0-206,14-5 0,18-3 0,-47 10 0,23-4 0,-35 6 0,3-4 0,-19 3 1703,3-2-1703,-5 3 34,-3 0 1,-3 0-1,0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0.9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24575,'11'0'0,"22"0"0,-7 0 0,51 13 0,0 4-331,-24-2 1,1 0 330,32 7 0,2 5 0,-4 2 163,-5-1-163,-11-1 0,-19-11 0,-28-5 0,11-1 0,-14 1 0,-3-4 498,-7-4-498,-1 0 0,-4-3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3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0 962 24575,'3'-6'0,"20"-20"0,17-7 0,15-27-494,-7 18 0,0 0 494,6-16-552,12-5 1,-1 2 551,-19 14 0,14-12 0,2-4 0,7-6 0,-20 23 0,2-1 0,-9 8 0,-2 3 0,30-26 425,-23 25-425,-11 5 0,-18 18 0,-3 3 0,-9 5 0,-4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3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1 384 24575,'29'-9'0,"21"-7"0,25-5 0,11-1-807,-36 7 1,2 2 806,43-3 0,-43-1 0,0-1 0,43-6 0,-43 6 0,-2 0 0,9-1 487,27-8-487,-29 8 0,18-8 275,-21 8-275,-4-3 0,-15 12 0,8-6 822,-13 7-822,-4 3 29,-17 4-29,0 2 0,-5 0 0,-2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4.8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24575,'2'3'0,"4"0"0,27 3 0,16 1 0,26 0 0,9 0 0,-19-7 0,6 0 0,-17 0 0,-13 0 0,8 0 0,-19 4 0,-1-2 0,11 7 0,-24-5 0,24 2 0,-24-1 0,24-4 0,7 8 0,-8-8 0,11 5 0,-32-6 0,-3 0 0,-4 0 0,-4 0 0,2 0 0,-3 0 0,0 0 0,0 3 0,0-2 0,-2 1 0,-2-2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5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24575,'14'7'0,"14"12"0,7 2 0,30 10 0,-31-12 0,51 14 0,-40-11 0,28 5 0,-30-11 0,-18-10 0,-9 3 0,-6-8 0,2 10 0,0-7 0,5 6 0,-3-4 0,3-2 0,9 8 0,-6-6 0,13 8 0,-10-6 0,-5-4 0,-1 2 0,-4-5 0,-1 4 0,0-1 0,0-1 0,1 2 0,-4-4 0,3 2 0,-6-3 0,0 2 0,3-1 0,-5 4 0,4-4 0,-2 2 0,1-3 0,-1 0 0,-3 3 0,2-3 0,1 6 0,1-3 0,2 0 0,0 3 0,-3-3 0,0 3 0,0-3 0,-3 0 0,1-3 0,-2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7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24575,'-3'6'0,"0"-2"0,3 4 0,0 1 0,6 1 0,2 7 0,20 5 0,-11-3 0,16 3 0,-3 2 0,15 4 0,13 10 0,-4-7 0,2 6 0,-3-7 0,-4 1 0,-10-6 0,1-4 0,-25-11 0,12 6 0,-15-7 0,0 4 0,-3-4 0,3 3 0,-5-3 0,4 1 0,-4-2 0,5 1 0,-3-2 0,8 6 0,-3-6 0,3 6 0,-5-6 0,0 4 0,0-4 0,1 2 0,-4-3 0,3 3 0,-3-2 0,3 4 0,-2-4 0,6 2 0,-8 0 0,9-1 0,-11 3 0,6-4 0,-5 2 0,2-3 0,-3-3 0,-3 3 0,2-6 0,-1 6 0,2-3 0,3 0 0,-3 3 0,3-3 0,0 3 0,-2-2 0,-1 1 0,-1-4 0,-2 4 0,4-4 0,-1 4 0,0-1 0,-3 2 0,2-3 0,-1 2 0,2-1 0,0-1 0,0 2 0,0-1 0,0 2 0,3 0 0,-5 0 0,7 0 0,-7 0 0,7 0 0,-4 0 0,2 0 0,-3 0 0,0-2 0,0 1 0,0-4 0,-3 4 0,3-4 0,-5 4 0,4-4 0,-2 4 0,1-1 0,1-1 0,-4 2 0,4-1 0,-2 2 0,4 0 0,-1 0 0,0 0 0,-3-3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9.2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1139 24575,'17'-13'0,"13"-12"0,9-9 0,0 5 0,17-20 0,-5 2 0,3 0 0,7-21 0,-7 6-921,4-10 921,-26 33 0,0-1 0,24-29 0,-8 7 226,-16 15-226,8-1 0,-14 9 0,26-20 0,-12 0 0,-5 16 0,5-10 695,-22 32-695,12-10 0,-19 14 0,6 3 0,-9 1 0,8-1 0,-9 5 0,2 0 0,-3 6 0,-3 0 0,0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0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0 418 24575,'9'-3'0,"5"-1"0,14 1 0,6-11 0,1 12 0,15-19 0,4 6 0,39-14-799,-36 11 1,2-1 798,0-1 0,-1 1 0,-9 3 0,-2 1-352,32-18 352,-15 7 0,10-9 0,-22 12 0,6-5 0,-37 18 0,20-6 0,-23 8 1568,12-1-1568,-14 2 381,2 1-381,-1-3 0,-7 5 0,-1 1 0,-3 0 0,-3 3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0.8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24575,'9'0'0,"24"0"0,34-7 0,13 5-1247,-16-2 0,1 1 1247,25 3 0,-16 0 0,-1 0 0,11 0 37,-25 3 1,0 0-38,16-1 576,-26 4-576,8-6 0,-44 0 0,10 0 1250,-14 0-1250,-3 0 593,0 0-593,-2 3 0,-2-3 0,-2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3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24575,'6'0'0,"2"-2"0,7 1 0,12-2 0,-6 3 0,37 0 0,-15 0 0,47 0 0,-22 0-611,32 0 611,-32 0 0,-15 0 0,3 0 0,32 0 0,-24 0 0,3 0-628,-4 0 0,1 0 628,9 0 0,-1 0 0,-12 0 0,-2 0 0,3 0 0,-2 0-457,18 0 457,13 0 0,-15 0 0,-23 0 0,6 0 558,-20 6-558,17 1 0,-9 0 0,4-1 1263,-7-1-1263,12-3 0,8 3 0,10-5 503,-25 4-503,11-4 0,-34 7 0,8-6 0,-15 3 0,4-4 0,-8 0 0,0 0 0,-3 0 0,-4 0 0,2 0 0,-3 0 0,0 0 0,3 0 0,-2 0 0,1 0 0,-1 0 0,-1 0 0,0 0 0,0 0 0,-3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1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24575,'12'2'0,"14"4"0,22 10 0,-1-3 0,33 13 0,-15-12-640,19 12 640,9-10 0,-7 4 0,-2-6 0,-21-2 158,-24-5-158,-8-2 0,-18-2 0,4-3 0,-4 6 0,-4-5 482,0 1-482,-3-2 0,0 3 0,0-2 0,-3 1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4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24575,'51'0'0,"24"7"0,13 1-1427,-20 0 1,2 0 1426,-10-4 0,0 0 0,7 0 0,2-1 0,1-2 0,0-2 0,-6 2 0,-1-2 0,2-2 0,-3 0 778,19 1-778,-5-5 498,-58 5-498,14 1 0,-23-2 0,-6 3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5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24575,'44'0'0,"17"6"0,-11-5 0,4 0-2445,43 5 2445,-29-5 0,2-2 0,-5 1 0,-1 0 0,-4 0 0,0 0 0,10 0 0,-4 0 0,23 0 0,-29 0 0,2 0 0,-8 0 0,-2 0 0,44 0 403,-6 0-403,-24 0 0,6 0 122,-26 0 1,-15 0 0,-21 0-1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5.7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16912,'32'0'0,"12"5"3385,10-3-3385,28 10 0,13-3 0,-15-1 222,-23 3 1,1-1-223,21-7 0,-22 7 0,0 1 0,29-4 0,-36 0 0,-1 0 0,38 1 0,-10-2 0,2-6 885,-33 0-885,-10 0 0,-16 0 0,-18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6.5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24575,'10'0'0,"33"6"0,-20-4 0,54 4 0,-2 1-1769,-20-6 0,5 0 1769,12 2 0,1 0 0,-4 1 0,0-1-324,3-2 0,-1 0 324,-9 6 0,0 0 0,6-6 0,-2 0 0,-15 5 0,-3 0 0,34-4 0,-41 7 0,-22-8 0,-5 2 622,-5-3 1,-6 0-1,0 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7.0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7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20415,'0'4'0,"0"-2"0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7.5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24575,'0'6'0,"0"0"0,0 0 0,0 0 0,3 3 0,-2-5 0,1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7.8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9758,'0'23'0,"0"-5"5106,0-3-5106,0-4 2573,0-4-2573,0 2 1509,0-3-1509,0 0 5629,0 0-5629,0 0 0,0-3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8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18013,'-5'26'0,"4"-11"2965,-7 16-2965,7-17 1122,-6 3-1122,7 0 590,-6 2-590,5-4 1885,-6 2-1885,7-8 0,-3 3 0,3 1 0,0-4 0,0-3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5.6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24575,'0'10'0,"3"6"0,3 9 0,3 9 0,3 19 0,0 1 0,0 10 0,0-9 0,-1-12 0,1 34 0,6-15 0,-10-8 0,0 2 0,12 21 0,-9-25 0,-1-4 0,2 2 0,16 45 0,-15-35 0,13 23 0,-5-1 0,12-7 0,-5-1 0,-1-1 0,5-1 0,-11-6-466,19 16 466,-4 1 0,4-6 0,-19-31 0,1-1 0,26 32 0,-13-10 0,10 5 0,-27-35 0,9 13 0,-16-15 0,9 8 0,-9-8 0,4 6 466,0-7-466,3 19 0,6 1 0,0 1 0,-7-12 0,12 17 0,-21-35 0,20 32 0,-14-18 0,5-2 0,4 13 0,-9-16 0,4 1 0,-7 6 0,1-15 0,3 15 0,-2-16 0,1 3 0,5 12 0,-10-17 0,6 13 0,-8-14 0,-3-4 0,9 14 0,-11-6 0,18 15 0,-13-6 0,9 8 0,-7-8 0,2 6 0,3-7 0,0 1 0,0-8 0,-3-5 0,-4-3 0,1 4 0,3 0 0,1 0 0,0 1 0,-1-9 0,0 7 0,-3-7 0,3 9 0,-2-6 0,-4-4 0,3-5 0,-4 0 0,2-2 0,0 4 0,-3-1 0,5-1 0,-4 3 0,5-3 0,-3 4 0,0-1 0,0 0 0,0-3 0,-2 3 0,1-3 0,-1 1 0,2 1 0,0-4 0,-3 5 0,2-6 0,-1 3 0,-1 0 0,2-2 0,-1 4 0,5-1 0,-3 2 0,1 0 0,-2-5 0,-2 4 0,1-4 0,1 2 0,-2 3 0,3-6 0,-2 3 0,1-3 0,-1 0 0,-1-2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8.1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24575,'0'13'0,"0"3"0,0 0 0,0 0 0,0-6 0,0 2 0,0-3 0,0-3 0,0-3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8.4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 15900,'-5'23'0,"2"0"3744,3 1-3744,0-9 1495,0 2-1495,0-3 801,0-3-801,0 3 2635,0-6-2635,0-1 0,0 2 0,0-6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8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23201,'0'9'0,"0"0"675,0-3-675,0 3 230,0-2-230,2 2 0,-1-6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8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14393,'0'15'0,"0"2"4225,0-10-4225,0 1 1763,0-2-1763,0 1 240,0-1 0,0-3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9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18759,'0'9'0,"0"0"2666,0-3-2666,0 0 992,0 0-992,0 0 129,0 0 0,0-2 1,0-2-1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9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20319,'4'6'0,"-2"3"2004,1-5-2004,-2 4 722,1-1-722,1-1 371,-2 3-371,2 0 1159,-3 0-1159,2 4 0,-1-7 0,2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9.7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24010,'0'9'0,"0"-2"280,0 1-280,0-2 95,3 1-95,-2 1 47,1 2-47,-2 2 143,0 0-143,3 0 0,-2 1 0,1-1 0,-2 0 0,0-5 0,0-2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20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24575,'0'9'0,"0"-2"0,0 1 0,3-2 0,-3 1 0,3-4 0,-3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2.1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24575,'4'26'0,"0"-10"0,5 15 0,-3-18 0,-1 9 0,-3-3 0,3 13 0,1 2 0,5 10 0,0-1 0,0 10 0,1-8 0,-1 8 0,-5-19 0,5 16 0,-4-4 0,0 9 0,-2-12 0,0-2 0,0-15 0,0 15 0,-1-6 0,-4-9 0,5 14 0,-4-13 0,7 7 0,-7 7 0,2-15 0,-3 6 0,0 0 0,0-14 0,0 21 0,0-12 0,4 8 0,-3 6 0,2-15 0,-3-2 0,0 6 0,0 6 0,0 1 0,0 22 0,0-22 0,0 15 0,0-22 0,0 10 0,0-20 0,-5 31 0,3-29 0,-9 36 0,6-35 0,-2 13 0,4-13 0,3-5 0,0 5 0,0 0 0,0-4 0,0 3 0,0-4 0,0-2 0,0 0 0,0-1 0,0 3 0,0 5 0,0 1 0,-5 8 0,4-7 0,-4 8 0,5-15 0,0 13 0,0-10 0,-5 20 0,4-16 0,-4 17 0,5-17 0,0 16 0,0-20 0,0 10 0,0-13 0,0 6 0,0-1 0,0 0 0,0 10 0,0-13 0,0 20 0,0-10 0,0 22 0,0-20 0,0 17 0,0-11 0,0 17 0,0 9 0,0-1 0,0 1 0,0-10 0,3-15 0,-3 1 0,3-10 0,-3 4 0,3-2 0,-2-16 0,3 5 0,-4-10 0,0 6 0,0-5 0,0-2 0,0 6 0,0 0 0,0 0 0,0 0 0,0-9 0,0 2 0,0-6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2.9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24575,'3'7'0,"1"6"0,7 3 0,11 19 0,-2 1 0,9 10 0,-12-2 0,4-1 0,-4 1 0,5-1 0,-10-13 0,7 10 0,-5-2 0,8 8 0,-3 15 0,2-15 0,-10-2 0,2-17 0,-8-5 0,0-11 0,-2 2 0,1-7 0,-2 0 0,1-2 0,0-7 0,15-13 0,-8-3 0,12-9 0,0-13 0,-10 21 0,11-20 0,-18 29 0,6-11 0,-5 11 0,1-5 0,-1 6 0,0-2 0,0 0 0,-3 2 0,0 4 0,-3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7.1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24575,'9'3'0,"10"12"0,21 16 0,5 7 0,-5-10 0,5 1 0,1 1 0,0-1 0,22 13-430,-14-9 1,-1-1 429,-5 5 0,-3-11 0,4 1 0,31 29 0,-37-28 0,0 2 0,-3-1 0,1 1 0,17 12 0,-3 0 0,7 8 0,5-5 0,2 2 0,11 13-657,-26-22 1,1 1 656,-9-1 0,-3-2 0,25 14 0,-14 2 0,1-9 0,-12 0 0,7 2 0,1 4 0,-17-21 0,13 13 598,-31-26-598,31 21 1574,-14-10-1574,35 22 0,-30-19 0,26 21 0,-13-6-420,12 12 420,-23-23 0,-2-2 0,7 5 0,18 15 0,-27-22 0,15 14 0,-15-15 0,-13-6 0,-6-9 0,-5-3 0,-5-1 420,1-3-420,-4-3 0,-1 0 0,0-3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4.4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311 135 24575,'3'5'0,"-3"2"0,-10 19 0,-12 12 0,-17 20 0,13-17 0,-5 1 0,2-3 0,14-11 0,-37 46 0,27-30 0,0-4 0,2-4 0,18-21 0,-3-7 0,7-2 0,-2-5 0,6-4 0,5-12 0,-1 2 0,10-19 0,5-6 0,17-20 0,1 0 0,6-7 0,-15 15 0,-5 7 0,2-7 0,0 9 0,0-3 0,-5 8 0,-10 18 0,-6 1 0,2 7 0,-3 1 0,0 3 0,0 0 0,-2 0 0,1 2 0,-4-1 0,4 4 0,-2-4 0,6 4 0,-5-4 0,4 4 0,-2-2 0,1 6 0,2 0 0,0 6 0,5 2 0,-3-1 0,14 12 0,-4-1 0,4 7 0,-2 0 0,-11-5 0,3 0 0,-3 0 0,0 1 0,-1-6 0,0 4 0,-7-3 0,13 13 0,-11-7 0,8 8 0,-7-10 0,0-10 0,0 0 0,-4-10 0,0 1 0,-3-2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5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173 0 24575,'-3'9'0,"-3"5"0,2-3 0,-4 10 0,0 4 0,0-4 0,-2 18 0,3-18 0,-9 20 0,5-6 0,0-1 0,2 7 0,5-20 0,-7 19 0,7-24 0,-4 15 0,4-21 0,0 12 0,-2-7 0,2 4 0,-3 3 0,0-9 0,3 2 0,-1-6 0,4-6 0,-2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2.2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512 8 24575,'-6'0'0,"-8"-3"0,3 2 0,-6-3 0,4 4 0,1 0 0,3 0 0,-3 0 0,5 0 0,-5 0 0,3 0 0,-3 0 0,-1 0 0,1 0 0,-5 4 0,3-1 0,-3 1 0,5 2 0,-1-3 0,1 3 0,-5 1 0,3-1 0,-3 4 0,5-3 0,-1 1 0,1-2 0,0 3 0,-1-2 0,1 2 0,0 0 0,-1-3 0,4 6 0,-3-5 0,5 1 0,-6 6 0,3-3 0,-5 11 0,2-9 0,-2 9 0,5-11 0,-1 6 0,8-11 0,0 3 0,3 0 0,0-2 0,0 1 0,0-2 0,0 0 0,0 1 0,3-1 0,-2 0 0,4 0 0,1 0 0,1 0 0,2 0 0,-3 0 0,0 0 0,0 0 0,0-3 0,0 0 0,0 0 0,0-3 0,0 3 0,0 0 0,3-2 0,-2 1 0,2-2 0,-1 0 0,-1 3 0,5-2 0,-3 1 0,1-2 0,1 0 0,-4 0 0,4 0 0,-4 0 0,5-2 0,-3 1 0,1-2 0,-2 0 0,-2 3 0,1-6 0,-1 3 0,-3-3 0,2 2 0,-4-1 0,4 1 0,-1 1 0,2-3 0,0 3 0,-3-3 0,0 0 0,0 0 0,0-1 0,0 1 0,3 0 0,-6 0 0,3 0 0,-3 0 0,0-1 0,0 1 0,0 0 0,0 0 0,0 0 0,-3 0 0,0-1 0,-3 1 0,0 3 0,2-3 0,-1 6 0,1-3 0,-2 0 0,3 0 0,-3-1 0,3-1 0,-3 4 0,0-2 0,2 1 0,-1 1 0,1-2 0,-2 3 0,0 0 0,0 0 0,0 0 0,-1 0 0,1 0 0,0 0 0,0 0 0,0 0 0,2 3 0,2-2 0,2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3.4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89 18272,'-3'-3'0,"-3"2"2862,5-4-2862,-4 4 1077,4-4-1077,-1 1 564,4-5-564,4 2 1800,1-2-1800,2 3 0,0-3 0,5 2 0,0 0 0,0 1 0,-2 6 0,-8-6 0,4 5 0,-5-1 0,3 2 0,0 0 0,0 2 0,0 2 0,0 5 0,0-3 0,-2 6 0,-2-3 0,-2 8 0,0-3 0,0 0 0,0-2 0,0-5 0,-2 1 0,-4 1 0,-4 1 0,-2 2 0,-1-3 0,1 3 0,0-5 0,-1 1 0,-4 3 0,4-4 0,-2 3 0,3-4 0,6-3 0,-6 6 0,5-8 0,4 4 0,3-5 0,23 0 0,-10 0 0,27 0 0,-11 0 0,15 0 0,-1 0 0,-13 0 0,-4 0 0,-17 0 0,0 0 0,-3 0 0,-2 3 0,-2-2 0,-2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7.7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114 1 24575,'0'6'0,"0"26"0,-5-3 0,4 23 0,-10 0 0,10-15 0,-5 13 0,6-6 0,0 1 0,-6 17 0,5-8 0,-5 1 0,6 6 0,0-15 0,0-10 0,0 3 0,0-21 0,-3 14 0,2-13 0,-3 12 0,4-11 0,0 22 0,0-22 0,-3 11 0,2-12 0,-2 4 0,3-5 0,0-3 0,0 1 0,0-8 0,0 9 0,0-8 0,0 3 0,0 0 0,0 6 0,0-8 0,0 4 0,0-8 0,0 0 0,0 0 0,0 0 0,0 0 0,0 0 0,0 0 0,0 0 0,0 3 0,0-2 0,-3 2 0,2-3 0,-2 3 0,3-3 0,0 3 0,0-3 0,0 0 0,0 0 0,0 0 0,0 3 0,0 1 0,0 2 0,0-3 0,0 0 0,0 0 0,0-2 0,0 2 0,-2-1 0,1 7 0,-2-2 0,3 4 0,0-4 0,0-1 0,0 0 0,-2 0 0,-2 0 0,1 1 0,0 4 0,0-4 0,3 9 0,-3-8 0,0 3 0,2 0 0,-1-6 0,-1 5 0,2-6 0,-1 7 0,-1-4 0,2 4 0,-2-7 0,1 1 0,1-1 0,-2 2 0,3 0 0,0-2 0,0-1 0,0-3 0,-3-3 0,3 0 0,-3-3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8.6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24575,'6'9'0,"3"0"0,0 4 0,3-1 0,1-3 0,4 4 0,-7-6 0,4 7 0,-5-8 0,-2 6 0,2-3 0,1 8 0,0-3 0,1 3 0,-5-8 0,-1 3 0,-2-5 0,4 4 0,-4-4 0,2 2 0,-1 0 0,4 0 0,-3 3 0,3-2 0,-5 1 0,0-4 0,3-1 0,-3-6 0,0-3 0,28-18 0,-1-3 0,9-2 0,-9 2 0,-9 2 0,-1 6 0,2-5 0,-8 10 0,-5 2 0,-3 2 0,-2 4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9.9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239 1 24575,'-3'6'0,"-5"8"0,1-6 0,-8 13 0,1 4 0,-12 12 0,-5 11 0,0-1 0,9-14 0,0 16 0,13-26 0,-10 18 0,10-17 0,-2-1 0,4-7 0,3-3 0,4-12 0,3-5 0,25-31 0,4-1 0,15-23 0,-10 11 0,-4 6 0,-17 17 0,6-1 0,-14 10 0,3 0 0,-4 3 0,-1 6 0,0 1 0,0 0 0,0 0 0,0 3 0,-3-3 0,3 5 0,0 1 0,3 6 0,3 4 0,1 2 0,-1 0 0,-3 1 0,0-1 0,1 5 0,0 10 0,7 8 0,-6-1 0,9 7 0,-11-15 0,9 6 0,-10-16 0,-1-2 0,-1-8 0,-6 0 0,6 0 0,-3 0 0,3 3 0,0-3 0,0 6 0,3-3 0,-5 4 0,4-4 0,-7 3 0,4-8 0,-4 4 0,4-8 0,-4 3 0,2-3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5.8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635 1 24575,'-6'0'0,"0"0"0,-8 0 0,-2 0 0,-2 0 0,-13 0 0,15 0 0,-24 4 0,1-2 0,7 2 0,-17-4 0,11 0 0,-8 5 0,-7 1 0,19 0 0,6-1 0,11-2 0,5 0 0,2 1 0,-1 1 0,1-2 0,-2 6 0,-6 2 0,0 3 0,-1 0 0,5-3 0,2 1 0,8-6 0,-4 3 0,7-3 0,-1 0 0,2 3 0,2 1 0,2-1 0,4 3 0,2-6 0,2 6 0,5-5 0,2 3 0,-4-3 0,7-3 0,-7 2 0,18 0 0,-8-1 0,2 0 0,-12-5 0,-6 0 0,-3 0 0,0 0 0,0 0 0,0 0 0,-3-3 0,3 2 0,-3-4 0,0 1 0,5-2 0,-6 0 0,6 0 0,-5 0 0,1-1 0,-7 1 0,-4 0 0,-5 3 0,-15-5 0,7 3 0,-5 0 0,8-2 0,11 7 0,-1-3 0,5 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6.9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41 21556,'-6'-4'0,"0"-1"1449,2 1-1449,1-2 509,6 3-509,-2-3 260,4 3-260,-2-1 801,4-1-801,-1 4 0,-3 1 0,2 4 0,-4 2 0,2 0 0,-3 0 0,0 0 0,-3 0 0,0 0 0,-4 3 0,4-3 0,-3 3 0,3-3 0,-3 0 0,0 0 0,0-2 0,-1 1 0,1-1 0,0-1 0,0 2 0,0-4 0,0 4 0,-1-4 0,4 4 0,-2-4 0,4 4 0,-5-4 0,3 4 0,-3-4 0,2 5 0,-1-6 0,1 6 0,1-3 0,-2 0 0,4 3 0,1-3 0,6 0 0,1 0 0,1 0 0,-1-2 0,1 1 0,-1-2 0,5 3 0,-6-2 0,3 1 0,-5-2 0,-2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7.6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544 0 24575,'-4'10'0,"-4"1"0,-8 8 0,-3 9 0,-3-3 0,-12 18 0,6-9 0,-6 5 0,-2 8 0,8-8 0,4-8 0,-10 15 0,21-32 0,-20 24 0,19-24 0,-5 8 0,-10 7 0,18-15 0,-18 15 0,11-11 0,-2-2 0,-3 6 0,6-9 0,5 0 0,2-4 0,4 0 0,3-6 0,3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8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24575,'6'0'0,"17"0"0,3 0 0,18 0 0,-15 3 0,20-3 0,1 3 0,7-3 0,13 0 0,-24 0 0,6 0 0,1 0 0,19 0 0,-13 0 0,21 0 0,-26 5 0,1-3 0,-2 8 0,-24-8 0,11 7 0,-10-8 0,22 10 0,3-10 0,-10 8 0,15-8 0,-15 3 0,10-4 0,-17 0 0,2 0 0,-10 0 0,-1 0 0,11 0 0,-10 0 0,13 4 0,10 3 0,-16-1 0,13 0 0,-16 4 0,10-8 0,-10 11 0,-2-12 0,1 3 0,-18-2 0,10-1 0,-21 2 0,2-3 0,-4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8.9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154 62 22265,'3'3'0,"0"-5"1121,-3-1-1121,3-7 388,-3 0-388,8 1 197,-4 3-197,5 0 604,-3 3-604,0-3 0,3 3 0,-2-1 0,2 2 0,-3 2 0,0 0 0,0 0 0,0 0 0,0 2 0,0 2 0,0 2 0,0 0 0,-2 3 0,-2 0 0,-2 3 0,0-2 0,-3 1 0,0-1 0,-3 2 0,0 0 0,0 0 0,-3 1 0,2-4 0,-5 3 0,3-3 0,-4 3 0,1 1 0,2-4 0,1 0 0,1-3 0,1 0 0,-5 3 0,5-2 0,-4 1 0,4-2 0,-2 0 0,5 1 0,-1-1 0,2-3 0,-4 5 0,1-4 0,0 5 0,0-3 0,2 0 0,-1 0 0,2-3 0,-1 6 0,-4-5 0,7 4 0,-10 1 0,6-2 0,-6 5 0,7-6 0,-5 3 0,6-6 0,0 3 0,3-6 0,3 3 0,6-3 0,5 0 0,5 0 0,-1 0 0,22 0 0,-17 0 0,27 0 0,-16 0 0,10 0 0,-15 0 0,-2-3 0,-10 3 0,-4-3 0,1 3 0,-5 0 0,-5 0 0,-2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14.4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1T17:43:23.3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0 102 24575,'4'-8'0,"0"1"0,3 0 0,0-4 0,0 3 0,0-2 0,0 3 0,-3 0 0,2-1 0,-2 1 0,3 0 0,-3 0 0,3 3 0,-3 0 0,6 8 0,1 0 0,-3 3 0,1-3 0,-8 2 0,2-2 0,-3 3 0,-3 0 0,-1 0 0,-3 0 0,0 0 0,-1 4 0,1-3 0,0 2 0,3-3 0,-2 0 0,5 0 0,-2 0 0,3 4 0,0-4 0,0 4 0,0-4 0,0 0 0,0 0 0,0 0 0,0 0 0,0 0 0,0 0 0,3-3 0,-3 3 0,4-3 0,-4 3 0,3-3 0,-2 2 0,2-2 0,0 0 0,4-1 0,4-3 0,-3 3 0,5-2 0,-5 2 0,3-3 0,-1 0 0,-3 0 0,0 0 0,-3-3 0,-1 2 0,-3-2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1T17:43:23.9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 1 24575,'0'7'0,"0"3"0,-3 1 0,2 0 0,-2 3 0,-1-3 0,4 0 0,-4-1 0,4-3 0,-3 1 0,2-1 0,-2 0 0,3-3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1T17:43:25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47 0 24575,'0'16'0,"0"-3"0,0 7 0,0-9 0,0-1 0,0 6 0,0-6 0,0 9 0,0-8 0,0 0 0,0 0 0,0-4 0,0 0 0,0 0 0,0 0 0,3-3 0,-2 2 0,5-5 0,-5 5 0,5-5 0,-5 6 0,5-7 0,-2 3 0,3-3 0,1 0 0,-1 0 0,0 0 0,0-3 0,3-1 0,1-3 0,0-3 0,3 2 0,-6-3 0,2 4 0,-3 0 0,0-1 0,0 1 0,-3 0 0,3 0 0,-7 0 0,7-1 0,-6 1 0,5 0 0,-5 0 0,2-1 0,0 1 0,-2 0 0,2 0 0,-3-1 0,0 8 0,0 4 0,-3 7 0,2 0 0,-2 2 0,-1-2 0,4 4 0,-4-1 0,1 0 0,2 1 0,-2-4 0,3-1 0,0 0 0,0-2 0,0 6 0,-3-6 0,2 5 0,-2-5 0,3 6 0,0-6 0,0 5 0,-3-2 0,2 0 0,-5 0 0,2-4 0,-4 3 0,1-2 0,0 6 0,3-7 0,-3 4 0,3-1 0,-6-2 0,5 2 0,-4-3 0,1 4 0,0-3 0,-2 2 0,-1-3 0,3 0 0,-2 0 0,3-3 0,-1 3 0,1-3 0,0-1 0,0 1 0,0-4 0,-1 0 0,4-4 0,-2 0 0,5-6 0,-5-1 0,5-4 0,-2 1 0,3 3 0,0 0 0,0 4 0,3 3 0,1-3 0,6 3 0,-2-3 0,2 3 0,1-2 0,5 1 0,0-3 0,10-1 0,-10 2 0,10-2 0,-5 1 0,1-1 0,-2 5 0,-6-3 0,-3 6 0,0-5 0,-4 5 0,0-2 0,0 3 0,0-3 0,0 2 0,0-2 0,0 3 0,1 0 0,-1 0 0,0 0 0,0 0 0,-3-4 0,-1 4 0,-3-4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1T17:43:29.4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72 24575,'10'-6'0,"-2"1"0,2-5 0,-3 2 0,4 1 0,-7 0 0,6 0 0,-6 0 0,3 3 0,-3-3 0,2 6 0,-2-2 0,3 3 0,0 0 0,1 3 0,-1 1 0,0 7 0,-3-4 0,-1 4 0,-6-4 0,-1-3 0,-4 2 0,1-2 0,0 0 0,0 2 0,0-2 0,3 3 0,-3 0 0,3 1 0,0-1 0,-2 0 0,2 3 0,-4-2 0,4 2 0,1-3 0,3 1 0,0-1 0,3-3 0,-2-1 0,2-3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1T17:43:31.8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187 0 24575,'0'10'0,"-3"-2"0,2 6 0,-2-6 0,3 5 0,0-2 0,-4 0 0,4 0 0,-4-4 0,4 0 0,0 0 0,0 0 0,3 0 0,1-3 0,0 3 0,3-7 0,-3 3 0,3-6 0,0-1 0,0-3 0,0 0 0,0 0 0,0-1 0,0 1 0,0-3 0,-3-2 0,3 1 0,-6 1 0,2 3 0,0-1 0,-2 1 0,2 0 0,-6 6 0,-5 8 0,0 2 0,-2 4 0,3-2 0,-1 0 0,1 0 0,-3 2 0,2-2 0,-3 4 0,1-1 0,-1 0 0,-1 1 0,5-4 0,-2-1 0,4 1 0,-6-4 0,4 7 0,0-6 0,0 2 0,3-3 0,-6 0 0,5 0 0,-5 1 0,2-1 0,1 0 0,0-3 0,3 2 0,-2-5 0,2 2 0,-4 0 0,1-2 0,0 5 0,0-5 0,-1 2 0,4-6 0,7-4 0,-1-1 0,11-6 0,-5 6 0,6-6 0,-3 6 0,3-2 0,-3 0 0,0 1 0,2-1 0,-5 6 0,0-2 0,-2 5 0,-2-2 0,0-1 0,2 4 0,-2-4 0,3 1 0,3 2 0,-2-5 0,3 5 0,-4-2 0,-3 0 0,2 2 0,-2-2 0,3-1 0,0 4 0,-3-4 0,-1 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1T17:45:3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24575,'-21'0'0,"9"4"0,-13 0 0,-15 14 0,16-8 0,-32 16 0,24-9 0,-29 17 0,7-6 0,9-3 0,-6 7 0,29-11 0,-14 14 0,19-14 0,-1 5 0,6-4 0,-2 5 0,5 0 0,-2 11 0,6-8 0,-5 8 0,9-17 0,-3 16 0,4-13 0,0 14 0,0-11 0,0 0 0,0 1 0,0-1 0,6 11 0,-5-8 0,9 8 0,-6-17 0,1 5 0,1-10 0,-1 10 0,-1-11 0,4 11 0,-3-4 0,4 5 0,-1-5 0,0-2 0,-1-9 0,0-1 0,1 1 0,-1-7 0,0 6 0,0-9 0,0 5 0,0-5 0,3 5 0,-2-5 0,12 2 0,-8-3 0,14-4 0,-10 0 0,10-5 0,-5-4 0,7-1 0,-7-3 0,-1 4 0,0-2 0,13-14 0,-9 9 0,8-12 0,-16 12 0,0-2 0,1 1 0,1-5 0,-10 10 0,8-10 0,-11 10 0,8-10 0,-5 10 0,0-4 0,-4 5 0,-1 1 0,1-6 0,-3-2 0,6 0 0,-6-4 0,2-6 0,-3 8 0,4-13 0,-3 5 0,3 2 0,-4-8 0,0 11 0,0-1 0,0 7 0,0 1 0,0-1 0,0 5 0,-3-4 0,2 0 0,-5 4 0,5-1 0,-7-2 0,7 6 0,-7-13 0,4 10 0,-1-1 0,-1 3 0,2 6 0,-4-2 0,1 6 0,0-3 0,0 3 0,0 0 0,-4 1 0,3 0 0,-2 2 0,-1-2 0,0 3 0,-3 0 0,2 0 0,2 0 0,3 0 0,-1 0 0,4 0 0,1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2:20:48.0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39 24575,'9'0'0,"44"0"0,-20-5 0,29 4 0,-12-4 0,5-1 0,-8 4 0,13-4 0,-35 3 0,7 2 0,-13-5 0,-5 5 0,-5-2 0,-6 6 0,-3 0 0,-15 15 0,-2-5 0,-3 6 0,-1-4 0,-4-1 0,0-1 0,-8 4 0,15-12 0,0 7 0,6-8 0,3 5 0,-3-3 0,2 0 0,1 0 0,3 1 0,0-1 0,3 0 0,-1 0 0,1 0 0,1 3 0,-2-3 0,1 3 0,0 0 0,0-2 0,3 1 0,-3-2 0,6 1 0,-3-1 0,9 0 0,-3 0 0,7-3 0,4 3 0,-4-5 0,4 2 0,-7-3 0,-4 3 0,-3 1 0,-6 4 0,-1-1 0,-5 5 0,5-8 0,-1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2:20:49.3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71 0 24575,'14'0'0,"-3"0"0,6 3 0,-8 0 0,0 1 0,0 1 0,0-4 0,1 4 0,-1-4 0,-6 4 0,2-4 0,-4 4 0,4-4 0,-1 4 0,2-1 0,-3 2 0,2-3 0,-4 3 0,2-3 0,-3 3 0,-3 3 0,-15 17 0,1-8 0,-13 14 0,7-17 0,3 4 0,-3-6 0,8 4 0,1-10 0,2 2 0,5-3 0,-2 0 0,3-2 0,3 1 0,0-2 0,6 3 0,3 0 0,0 0 0,11 1 0,-6 0 0,11 0 0,-12-1 0,7 1 0,-10-1 0,1 0 0,-4 0 0,1-2 0,-4 1 0,4-2 0,-4 3 0,2-2 0,-3-1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9.7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24575,'14'4'0,"2"-3"0,7 2 0,18-3 0,14 0 0,29 7 0,2-6 0,-12 6-560,6-7 560,-5 0 0,10 0 0,-33 3 0,-2 1 0,18-3-21,21 6 21,-32-7 0,15 0 0,-17 0 0,-3 0 0,0 0 0,-15 0 559,22 0-559,-4 6 0,20-4 22,8 10-22,-8-11 0,-2 11 0,-10-10 0,-8 3 0,-17-5 0,-7 0 0,-17 0 0,8 0 0,-11 0 0,10 0 0,13 0 0,2 5 0,35-4 0,-24 4 0,15-5 0,-28 0 0,-9 3 0,-11-2 0,-8 1 0,0-2 0,0 0 0,3 0 0,-3 0 0,3 0 0,-3 0 0,-2 0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2:20:50.9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24575,'6'0'0,"0"0"0,0 0 0,3 0 0,5 0 0,5 0 0,4 0 0,9 0 0,-14 0 0,8 3 0,-20-3 0,3 6 0,-3-5 0,0 1 0,-2 1 0,-2 0 0,-2 3 0,-2 3 0,-2-2 0,-5 2 0,0-1 0,-4 2 0,1-1 0,2 3 0,1-5 0,3 1 0,0-1 0,3-1 0,-3-3 0,6 5 0,-6-4 0,5 5 0,-1 0 0,2-3 0,0 3 0,2-3 0,2 0 0,2 0 0,-3 0 0,3-2 0,-3 1 0,3-1 0,-3 2 0,3-3 0,-6 2 0,6-4 0,-6 4 0,3-4 0,-3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20.8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24575,'13'-3'0,"12"2"0,-5-2 0,29-9 0,-8 9 0,14-8 0,33 4 0,-8-1 0,15-1-1614,4 2 1614,-12 7 0,-10 0-56,-22 0 0,-4 0 56,-7 0 0,51 0 0,-20 0 0,-5 0 0,27 0 0,-22 0 0,2 0 0,-13 0 0,4 0 0,-43 0 0,24 0 0,-22 0 1604,8 0-1604,-6 0 122,2 0-122,-12 0 0,4 0 0,-5 0 0,22 0 0,-22 0 0,22 0 0,-21 0 0,4 0 0,-7 0 0,-3 0 0,-9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DA1EC-3DA7-BD49-B786-9C532116B8B3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8CC5B-47FF-AF4A-B273-85611992B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71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8CC5B-47FF-AF4A-B273-85611992B3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1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8CC5B-47FF-AF4A-B273-85611992B3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9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34A-507C-D6EA-19D3-220BCD043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F1DC3-05C7-8C4D-03F5-436AE1633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638B2-E3BB-C06E-AB6C-B9BB2B76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1ABC8-C9CD-F3E0-388B-B6E18708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488E8-540B-5128-7363-94A91ACD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51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D0D4-A890-9EB9-4E87-7E2007E1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BE8B9-10F6-C6A5-E43B-1115FAED7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555E0-BEDC-6A44-5141-DAF49CE2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AE25-71CB-EE2C-1BBF-4C36A456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B3C4E-1BD5-F052-285D-585E492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5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0D3DA-E386-62A8-814B-DEE79C564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6B5B-1D2F-DB36-2BD1-E508A702C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3A1EE-D396-A1EE-119F-59F73C7D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5246-4281-137B-12F2-B1CBED4A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86E3-0FD1-C245-5A95-28DA1486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D416-C7AD-2502-ABE9-DE9D598E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3472D-D5DE-1F54-C167-2AABE0109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D9A4B-59E5-F30B-F960-9FB94427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C61F7-66E6-BC3E-8196-BC5F96E5B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3394-61FC-FFA4-7A99-4990C9E5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C7A3-302D-8661-9584-8988BE67E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97C9F-C589-A131-7DAA-A793E79D4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B2678-78B4-29BA-47A1-D0A664BF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2359E-FEEB-E6BD-57D4-8C6FFBD6E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E2562-CD75-83AA-0605-C732EFDD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5C33-33C7-3356-C730-BC8BA47A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1C2F2-E227-A541-B033-D279DBE8C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001EE-15B1-46A6-14FE-D4EC3B1CB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877AD-A1A2-CD6C-B7A4-DA07B1B4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1944A-6A79-6750-D99B-1EFBB4D7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2BBAF-E727-E360-1C28-71637CF7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5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2EC9-9EBA-FF60-A202-1E96C1DA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9ADE3-1B64-7255-946B-6E34E9C78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7BA53-B544-449C-373A-C7274137A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A7B66-C89B-FF3F-19D2-3D62C9E00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3658-685D-E32D-D40F-26B0659F1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8B4C7-E529-68D1-3F5D-18D7BF87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7C053-C90B-52A1-2220-88BA6068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5E42F-4336-188F-D262-EC7F3D96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6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1883-2DAD-94D3-BF2C-01EE334F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CF14E-10D4-E290-CA73-AC49AAE69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4FD3D-C835-5734-F1B0-97E81231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C1907-2778-6268-68DB-C3F30978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14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D52C7-1E49-2F79-9022-A6D50AD9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BBA17-B5D1-2E3C-6D72-538A6767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E9004-7345-50E3-FAE8-71BF71CE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3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21F7-ADBB-1201-829A-D292606F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837D-222B-85B2-0C6D-7DB061D73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60E03-AEE3-2EAF-91F4-3291920A6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DE79F-3569-AACC-2695-590EF389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A7937-57A8-CFD8-2562-A25703B0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D8FE3-F987-9CE7-9320-07278187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2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2377-2657-C860-E544-09ECDEDA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AA445-8783-6E4E-2670-A1D2FCCF9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6DABD-C5DB-EAD4-94CA-31784136E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ED98D-B7BC-4838-D1AB-362C9042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5A5BF-2061-8760-9F40-27057423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D411A-F9CF-5DB6-404D-F3A8A14F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8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063CAE-2F89-B6BC-A3DB-21A4EF44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382A4-4C21-F928-51BB-9E65D6AF5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E8621-29FC-8980-F93A-E311158C3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824885-0D29-7E42-96DA-06B461181275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6D3E1-A58E-374E-76BD-EBE7BCE86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187BF-0FE1-BC05-307F-94CE052E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7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1.emf"/><Relationship Id="rId7" Type="http://schemas.openxmlformats.org/officeDocument/2006/relationships/customXml" Target="../ink/ink78.xml"/><Relationship Id="rId12" Type="http://schemas.openxmlformats.org/officeDocument/2006/relationships/image" Target="../media/image99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customXml" Target="../ink/ink80.xml"/><Relationship Id="rId5" Type="http://schemas.openxmlformats.org/officeDocument/2006/relationships/image" Target="../media/image23.emf"/><Relationship Id="rId10" Type="http://schemas.openxmlformats.org/officeDocument/2006/relationships/image" Target="../media/image98.png"/><Relationship Id="rId4" Type="http://schemas.openxmlformats.org/officeDocument/2006/relationships/image" Target="../media/image22.jpeg"/><Relationship Id="rId9" Type="http://schemas.openxmlformats.org/officeDocument/2006/relationships/customXml" Target="../ink/ink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7" Type="http://schemas.openxmlformats.org/officeDocument/2006/relationships/image" Target="../media/image108.pn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8.pn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.png"/><Relationship Id="rId21" Type="http://schemas.openxmlformats.org/officeDocument/2006/relationships/image" Target="../media/image28.png"/><Relationship Id="rId42" Type="http://schemas.openxmlformats.org/officeDocument/2006/relationships/customXml" Target="../ink/ink17.xml"/><Relationship Id="rId63" Type="http://schemas.openxmlformats.org/officeDocument/2006/relationships/customXml" Target="../ink/ink28.xml"/><Relationship Id="rId84" Type="http://schemas.openxmlformats.org/officeDocument/2006/relationships/image" Target="../media/image59.png"/><Relationship Id="rId138" Type="http://schemas.openxmlformats.org/officeDocument/2006/relationships/customXml" Target="../ink/ink66.xml"/><Relationship Id="rId159" Type="http://schemas.openxmlformats.org/officeDocument/2006/relationships/image" Target="../media/image94.png"/><Relationship Id="rId107" Type="http://schemas.openxmlformats.org/officeDocument/2006/relationships/customXml" Target="../ink/ink50.xml"/><Relationship Id="rId32" Type="http://schemas.openxmlformats.org/officeDocument/2006/relationships/customXml" Target="../ink/ink12.xml"/><Relationship Id="rId53" Type="http://schemas.openxmlformats.org/officeDocument/2006/relationships/customXml" Target="../ink/ink23.xml"/><Relationship Id="rId74" Type="http://schemas.openxmlformats.org/officeDocument/2006/relationships/image" Target="../media/image54.png"/><Relationship Id="rId128" Type="http://schemas.openxmlformats.org/officeDocument/2006/relationships/customXml" Target="../ink/ink61.xml"/><Relationship Id="rId149" Type="http://schemas.openxmlformats.org/officeDocument/2006/relationships/image" Target="../media/image91.png"/><Relationship Id="rId5" Type="http://schemas.openxmlformats.org/officeDocument/2006/relationships/image" Target="../media/image200.png"/><Relationship Id="rId95" Type="http://schemas.openxmlformats.org/officeDocument/2006/relationships/customXml" Target="../ink/ink44.xml"/><Relationship Id="rId160" Type="http://schemas.openxmlformats.org/officeDocument/2006/relationships/customXml" Target="../ink/ink77.xml"/><Relationship Id="rId22" Type="http://schemas.openxmlformats.org/officeDocument/2006/relationships/customXml" Target="../ink/ink7.xml"/><Relationship Id="rId27" Type="http://schemas.openxmlformats.org/officeDocument/2006/relationships/image" Target="../media/image31.png"/><Relationship Id="rId43" Type="http://schemas.openxmlformats.org/officeDocument/2006/relationships/image" Target="../media/image39.png"/><Relationship Id="rId48" Type="http://schemas.openxmlformats.org/officeDocument/2006/relationships/image" Target="../media/image41.png"/><Relationship Id="rId64" Type="http://schemas.openxmlformats.org/officeDocument/2006/relationships/image" Target="../media/image49.png"/><Relationship Id="rId69" Type="http://schemas.openxmlformats.org/officeDocument/2006/relationships/customXml" Target="../ink/ink31.xml"/><Relationship Id="rId113" Type="http://schemas.openxmlformats.org/officeDocument/2006/relationships/customXml" Target="../ink/ink53.xml"/><Relationship Id="rId118" Type="http://schemas.openxmlformats.org/officeDocument/2006/relationships/customXml" Target="../ink/ink56.xml"/><Relationship Id="rId134" Type="http://schemas.openxmlformats.org/officeDocument/2006/relationships/customXml" Target="../ink/ink64.xml"/><Relationship Id="rId139" Type="http://schemas.openxmlformats.org/officeDocument/2006/relationships/image" Target="../media/image86.png"/><Relationship Id="rId80" Type="http://schemas.openxmlformats.org/officeDocument/2006/relationships/image" Target="../media/image57.png"/><Relationship Id="rId85" Type="http://schemas.openxmlformats.org/officeDocument/2006/relationships/customXml" Target="../ink/ink39.xml"/><Relationship Id="rId150" Type="http://schemas.openxmlformats.org/officeDocument/2006/relationships/customXml" Target="../ink/ink72.xml"/><Relationship Id="rId155" Type="http://schemas.openxmlformats.org/officeDocument/2006/relationships/image" Target="../media/image92.png"/><Relationship Id="rId17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customXml" Target="../ink/ink15.xml"/><Relationship Id="rId59" Type="http://schemas.openxmlformats.org/officeDocument/2006/relationships/customXml" Target="../ink/ink26.xml"/><Relationship Id="rId103" Type="http://schemas.openxmlformats.org/officeDocument/2006/relationships/customXml" Target="../ink/ink48.xml"/><Relationship Id="rId108" Type="http://schemas.openxmlformats.org/officeDocument/2006/relationships/image" Target="../media/image71.png"/><Relationship Id="rId124" Type="http://schemas.openxmlformats.org/officeDocument/2006/relationships/customXml" Target="../ink/ink59.xml"/><Relationship Id="rId129" Type="http://schemas.openxmlformats.org/officeDocument/2006/relationships/image" Target="../media/image81.png"/><Relationship Id="rId54" Type="http://schemas.openxmlformats.org/officeDocument/2006/relationships/image" Target="../media/image44.png"/><Relationship Id="rId70" Type="http://schemas.openxmlformats.org/officeDocument/2006/relationships/image" Target="../media/image52.png"/><Relationship Id="rId75" Type="http://schemas.openxmlformats.org/officeDocument/2006/relationships/customXml" Target="../ink/ink34.xml"/><Relationship Id="rId91" Type="http://schemas.openxmlformats.org/officeDocument/2006/relationships/customXml" Target="../ink/ink42.xml"/><Relationship Id="rId96" Type="http://schemas.openxmlformats.org/officeDocument/2006/relationships/image" Target="../media/image65.png"/><Relationship Id="rId140" Type="http://schemas.openxmlformats.org/officeDocument/2006/relationships/customXml" Target="../ink/ink67.xml"/><Relationship Id="rId145" Type="http://schemas.openxmlformats.org/officeDocument/2006/relationships/image" Target="../media/image89.png"/><Relationship Id="rId161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23" Type="http://schemas.openxmlformats.org/officeDocument/2006/relationships/image" Target="../media/image29.png"/><Relationship Id="rId28" Type="http://schemas.openxmlformats.org/officeDocument/2006/relationships/customXml" Target="../ink/ink10.xml"/><Relationship Id="rId49" Type="http://schemas.openxmlformats.org/officeDocument/2006/relationships/customXml" Target="../ink/ink21.xml"/><Relationship Id="rId114" Type="http://schemas.openxmlformats.org/officeDocument/2006/relationships/image" Target="../media/image74.png"/><Relationship Id="rId119" Type="http://schemas.openxmlformats.org/officeDocument/2006/relationships/image" Target="../media/image76.png"/><Relationship Id="rId44" Type="http://schemas.openxmlformats.org/officeDocument/2006/relationships/customXml" Target="../ink/ink18.xml"/><Relationship Id="rId60" Type="http://schemas.openxmlformats.org/officeDocument/2006/relationships/image" Target="../media/image47.png"/><Relationship Id="rId65" Type="http://schemas.openxmlformats.org/officeDocument/2006/relationships/customXml" Target="../ink/ink29.xml"/><Relationship Id="rId81" Type="http://schemas.openxmlformats.org/officeDocument/2006/relationships/customXml" Target="../ink/ink37.xml"/><Relationship Id="rId86" Type="http://schemas.openxmlformats.org/officeDocument/2006/relationships/image" Target="../media/image60.png"/><Relationship Id="rId130" Type="http://schemas.openxmlformats.org/officeDocument/2006/relationships/customXml" Target="../ink/ink62.xml"/><Relationship Id="rId135" Type="http://schemas.openxmlformats.org/officeDocument/2006/relationships/image" Target="../media/image84.png"/><Relationship Id="rId151" Type="http://schemas.openxmlformats.org/officeDocument/2006/relationships/image" Target="../media/image22.png"/><Relationship Id="rId156" Type="http://schemas.openxmlformats.org/officeDocument/2006/relationships/customXml" Target="../ink/ink75.xml"/><Relationship Id="rId13" Type="http://schemas.openxmlformats.org/officeDocument/2006/relationships/image" Target="../media/image24.png"/><Relationship Id="rId18" Type="http://schemas.openxmlformats.org/officeDocument/2006/relationships/customXml" Target="../ink/ink5.xml"/><Relationship Id="rId39" Type="http://schemas.openxmlformats.org/officeDocument/2006/relationships/image" Target="../media/image37.png"/><Relationship Id="rId109" Type="http://schemas.openxmlformats.org/officeDocument/2006/relationships/customXml" Target="../ink/ink51.xml"/><Relationship Id="rId34" Type="http://schemas.openxmlformats.org/officeDocument/2006/relationships/customXml" Target="../ink/ink13.xml"/><Relationship Id="rId50" Type="http://schemas.openxmlformats.org/officeDocument/2006/relationships/image" Target="../media/image42.png"/><Relationship Id="rId55" Type="http://schemas.openxmlformats.org/officeDocument/2006/relationships/customXml" Target="../ink/ink24.xml"/><Relationship Id="rId76" Type="http://schemas.openxmlformats.org/officeDocument/2006/relationships/image" Target="../media/image55.png"/><Relationship Id="rId97" Type="http://schemas.openxmlformats.org/officeDocument/2006/relationships/customXml" Target="../ink/ink45.xml"/><Relationship Id="rId104" Type="http://schemas.openxmlformats.org/officeDocument/2006/relationships/image" Target="../media/image69.png"/><Relationship Id="rId120" Type="http://schemas.openxmlformats.org/officeDocument/2006/relationships/customXml" Target="../ink/ink57.xml"/><Relationship Id="rId125" Type="http://schemas.openxmlformats.org/officeDocument/2006/relationships/image" Target="../media/image79.png"/><Relationship Id="rId141" Type="http://schemas.openxmlformats.org/officeDocument/2006/relationships/image" Target="../media/image87.png"/><Relationship Id="rId146" Type="http://schemas.openxmlformats.org/officeDocument/2006/relationships/customXml" Target="../ink/ink70.xml"/><Relationship Id="rId71" Type="http://schemas.openxmlformats.org/officeDocument/2006/relationships/customXml" Target="../ink/ink32.xml"/><Relationship Id="rId92" Type="http://schemas.openxmlformats.org/officeDocument/2006/relationships/image" Target="../media/image63.png"/><Relationship Id="rId2" Type="http://schemas.openxmlformats.org/officeDocument/2006/relationships/image" Target="../media/image21.png"/><Relationship Id="rId29" Type="http://schemas.openxmlformats.org/officeDocument/2006/relationships/image" Target="../media/image32.png"/><Relationship Id="rId24" Type="http://schemas.openxmlformats.org/officeDocument/2006/relationships/customXml" Target="../ink/ink8.xml"/><Relationship Id="rId40" Type="http://schemas.openxmlformats.org/officeDocument/2006/relationships/customXml" Target="../ink/ink16.xml"/><Relationship Id="rId45" Type="http://schemas.openxmlformats.org/officeDocument/2006/relationships/image" Target="../media/image40.png"/><Relationship Id="rId66" Type="http://schemas.openxmlformats.org/officeDocument/2006/relationships/image" Target="../media/image50.png"/><Relationship Id="rId87" Type="http://schemas.openxmlformats.org/officeDocument/2006/relationships/customXml" Target="../ink/ink40.xml"/><Relationship Id="rId110" Type="http://schemas.openxmlformats.org/officeDocument/2006/relationships/image" Target="../media/image72.png"/><Relationship Id="rId115" Type="http://schemas.openxmlformats.org/officeDocument/2006/relationships/customXml" Target="../ink/ink54.xml"/><Relationship Id="rId131" Type="http://schemas.openxmlformats.org/officeDocument/2006/relationships/image" Target="../media/image82.png"/><Relationship Id="rId136" Type="http://schemas.openxmlformats.org/officeDocument/2006/relationships/customXml" Target="../ink/ink65.xml"/><Relationship Id="rId157" Type="http://schemas.openxmlformats.org/officeDocument/2006/relationships/image" Target="../media/image93.png"/><Relationship Id="rId61" Type="http://schemas.openxmlformats.org/officeDocument/2006/relationships/customXml" Target="../ink/ink27.xml"/><Relationship Id="rId82" Type="http://schemas.openxmlformats.org/officeDocument/2006/relationships/image" Target="../media/image58.png"/><Relationship Id="rId152" Type="http://schemas.openxmlformats.org/officeDocument/2006/relationships/customXml" Target="../ink/ink73.xml"/><Relationship Id="rId19" Type="http://schemas.openxmlformats.org/officeDocument/2006/relationships/image" Target="../media/image27.png"/><Relationship Id="rId14" Type="http://schemas.openxmlformats.org/officeDocument/2006/relationships/customXml" Target="../ink/ink3.xml"/><Relationship Id="rId30" Type="http://schemas.openxmlformats.org/officeDocument/2006/relationships/customXml" Target="../ink/ink11.xml"/><Relationship Id="rId35" Type="http://schemas.openxmlformats.org/officeDocument/2006/relationships/image" Target="../media/image35.png"/><Relationship Id="rId56" Type="http://schemas.openxmlformats.org/officeDocument/2006/relationships/image" Target="../media/image45.png"/><Relationship Id="rId77" Type="http://schemas.openxmlformats.org/officeDocument/2006/relationships/customXml" Target="../ink/ink35.xml"/><Relationship Id="rId100" Type="http://schemas.openxmlformats.org/officeDocument/2006/relationships/image" Target="../media/image67.png"/><Relationship Id="rId105" Type="http://schemas.openxmlformats.org/officeDocument/2006/relationships/customXml" Target="../ink/ink49.xml"/><Relationship Id="rId126" Type="http://schemas.openxmlformats.org/officeDocument/2006/relationships/customXml" Target="../ink/ink60.xml"/><Relationship Id="rId147" Type="http://schemas.openxmlformats.org/officeDocument/2006/relationships/image" Target="../media/image90.png"/><Relationship Id="rId51" Type="http://schemas.openxmlformats.org/officeDocument/2006/relationships/customXml" Target="../ink/ink22.xml"/><Relationship Id="rId72" Type="http://schemas.openxmlformats.org/officeDocument/2006/relationships/image" Target="../media/image53.png"/><Relationship Id="rId93" Type="http://schemas.openxmlformats.org/officeDocument/2006/relationships/customXml" Target="../ink/ink43.xml"/><Relationship Id="rId98" Type="http://schemas.openxmlformats.org/officeDocument/2006/relationships/image" Target="../media/image66.png"/><Relationship Id="rId121" Type="http://schemas.openxmlformats.org/officeDocument/2006/relationships/image" Target="../media/image77.png"/><Relationship Id="rId142" Type="http://schemas.openxmlformats.org/officeDocument/2006/relationships/customXml" Target="../ink/ink68.xml"/><Relationship Id="rId3" Type="http://schemas.openxmlformats.org/officeDocument/2006/relationships/customXml" Target="../ink/ink1.xml"/><Relationship Id="rId25" Type="http://schemas.openxmlformats.org/officeDocument/2006/relationships/image" Target="../media/image30.png"/><Relationship Id="rId46" Type="http://schemas.openxmlformats.org/officeDocument/2006/relationships/customXml" Target="../ink/ink19.xml"/><Relationship Id="rId67" Type="http://schemas.openxmlformats.org/officeDocument/2006/relationships/customXml" Target="../ink/ink30.xml"/><Relationship Id="rId116" Type="http://schemas.openxmlformats.org/officeDocument/2006/relationships/customXml" Target="../ink/ink55.xml"/><Relationship Id="rId137" Type="http://schemas.openxmlformats.org/officeDocument/2006/relationships/image" Target="../media/image85.png"/><Relationship Id="rId158" Type="http://schemas.openxmlformats.org/officeDocument/2006/relationships/customXml" Target="../ink/ink76.xml"/><Relationship Id="rId20" Type="http://schemas.openxmlformats.org/officeDocument/2006/relationships/customXml" Target="../ink/ink6.xml"/><Relationship Id="rId41" Type="http://schemas.openxmlformats.org/officeDocument/2006/relationships/image" Target="../media/image38.png"/><Relationship Id="rId62" Type="http://schemas.openxmlformats.org/officeDocument/2006/relationships/image" Target="../media/image48.png"/><Relationship Id="rId83" Type="http://schemas.openxmlformats.org/officeDocument/2006/relationships/customXml" Target="../ink/ink38.xml"/><Relationship Id="rId88" Type="http://schemas.openxmlformats.org/officeDocument/2006/relationships/image" Target="../media/image61.png"/><Relationship Id="rId111" Type="http://schemas.openxmlformats.org/officeDocument/2006/relationships/customXml" Target="../ink/ink52.xml"/><Relationship Id="rId132" Type="http://schemas.openxmlformats.org/officeDocument/2006/relationships/customXml" Target="../ink/ink63.xml"/><Relationship Id="rId153" Type="http://schemas.openxmlformats.org/officeDocument/2006/relationships/image" Target="../media/image23.png"/><Relationship Id="rId15" Type="http://schemas.openxmlformats.org/officeDocument/2006/relationships/image" Target="../media/image25.png"/><Relationship Id="rId36" Type="http://schemas.openxmlformats.org/officeDocument/2006/relationships/customXml" Target="../ink/ink14.xml"/><Relationship Id="rId57" Type="http://schemas.openxmlformats.org/officeDocument/2006/relationships/customXml" Target="../ink/ink25.xml"/><Relationship Id="rId106" Type="http://schemas.openxmlformats.org/officeDocument/2006/relationships/image" Target="../media/image70.png"/><Relationship Id="rId127" Type="http://schemas.openxmlformats.org/officeDocument/2006/relationships/image" Target="../media/image80.png"/><Relationship Id="rId31" Type="http://schemas.openxmlformats.org/officeDocument/2006/relationships/image" Target="../media/image33.png"/><Relationship Id="rId52" Type="http://schemas.openxmlformats.org/officeDocument/2006/relationships/image" Target="../media/image43.png"/><Relationship Id="rId73" Type="http://schemas.openxmlformats.org/officeDocument/2006/relationships/customXml" Target="../ink/ink33.xml"/><Relationship Id="rId78" Type="http://schemas.openxmlformats.org/officeDocument/2006/relationships/image" Target="../media/image56.png"/><Relationship Id="rId94" Type="http://schemas.openxmlformats.org/officeDocument/2006/relationships/image" Target="../media/image64.png"/><Relationship Id="rId99" Type="http://schemas.openxmlformats.org/officeDocument/2006/relationships/customXml" Target="../ink/ink46.xml"/><Relationship Id="rId101" Type="http://schemas.openxmlformats.org/officeDocument/2006/relationships/customXml" Target="../ink/ink47.xml"/><Relationship Id="rId122" Type="http://schemas.openxmlformats.org/officeDocument/2006/relationships/customXml" Target="../ink/ink58.xml"/><Relationship Id="rId143" Type="http://schemas.openxmlformats.org/officeDocument/2006/relationships/image" Target="../media/image88.png"/><Relationship Id="rId148" Type="http://schemas.openxmlformats.org/officeDocument/2006/relationships/customXml" Target="../ink/ink71.xml"/><Relationship Id="rId26" Type="http://schemas.openxmlformats.org/officeDocument/2006/relationships/customXml" Target="../ink/ink9.xml"/><Relationship Id="rId47" Type="http://schemas.openxmlformats.org/officeDocument/2006/relationships/customXml" Target="../ink/ink20.xml"/><Relationship Id="rId68" Type="http://schemas.openxmlformats.org/officeDocument/2006/relationships/image" Target="../media/image51.png"/><Relationship Id="rId89" Type="http://schemas.openxmlformats.org/officeDocument/2006/relationships/customXml" Target="../ink/ink41.xml"/><Relationship Id="rId112" Type="http://schemas.openxmlformats.org/officeDocument/2006/relationships/image" Target="../media/image73.png"/><Relationship Id="rId133" Type="http://schemas.openxmlformats.org/officeDocument/2006/relationships/image" Target="../media/image83.png"/><Relationship Id="rId154" Type="http://schemas.openxmlformats.org/officeDocument/2006/relationships/customXml" Target="../ink/ink74.xml"/><Relationship Id="rId16" Type="http://schemas.openxmlformats.org/officeDocument/2006/relationships/customXml" Target="../ink/ink4.xml"/><Relationship Id="rId37" Type="http://schemas.openxmlformats.org/officeDocument/2006/relationships/image" Target="../media/image36.png"/><Relationship Id="rId58" Type="http://schemas.openxmlformats.org/officeDocument/2006/relationships/image" Target="../media/image46.png"/><Relationship Id="rId79" Type="http://schemas.openxmlformats.org/officeDocument/2006/relationships/customXml" Target="../ink/ink36.xml"/><Relationship Id="rId102" Type="http://schemas.openxmlformats.org/officeDocument/2006/relationships/image" Target="../media/image68.png"/><Relationship Id="rId123" Type="http://schemas.openxmlformats.org/officeDocument/2006/relationships/image" Target="../media/image78.png"/><Relationship Id="rId144" Type="http://schemas.openxmlformats.org/officeDocument/2006/relationships/customXml" Target="../ink/ink69.xml"/><Relationship Id="rId90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A8FD-109D-626B-D6A3-FE724BF8F6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23D01-2CC9-DDF6-8531-4EF7EF574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DENV serotype imputation </a:t>
            </a:r>
          </a:p>
          <a:p>
            <a:r>
              <a:rPr lang="en-US" dirty="0"/>
              <a:t>09/07/2025</a:t>
            </a:r>
          </a:p>
        </p:txBody>
      </p:sp>
    </p:spTree>
    <p:extLst>
      <p:ext uri="{BB962C8B-B14F-4D97-AF65-F5344CB8AC3E}">
        <p14:creationId xmlns:p14="http://schemas.microsoft.com/office/powerpoint/2010/main" val="241103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A87808-017F-67A0-8B94-B61E6DDC6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0255-70E9-A0BD-0FD5-A0BF39F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Close up of serotyped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6AC7A-5DE3-0DF5-4FD2-2CAE31788D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0" b="75438"/>
          <a:stretch>
            <a:fillRect/>
          </a:stretch>
        </p:blipFill>
        <p:spPr>
          <a:xfrm>
            <a:off x="608336" y="1324332"/>
            <a:ext cx="7216486" cy="1476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A4EB8-4CC5-EDC4-77CE-F3EC64E5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83" b="75079"/>
          <a:stretch>
            <a:fillRect/>
          </a:stretch>
        </p:blipFill>
        <p:spPr>
          <a:xfrm>
            <a:off x="608336" y="2760148"/>
            <a:ext cx="7216486" cy="1448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7F3A3-8824-D974-CC8E-C1A38E5B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799" y="259882"/>
            <a:ext cx="3528978" cy="3089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45AA33-D812-3857-323C-8F3DC802BE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843" b="75347"/>
          <a:stretch>
            <a:fillRect/>
          </a:stretch>
        </p:blipFill>
        <p:spPr>
          <a:xfrm>
            <a:off x="608336" y="4073362"/>
            <a:ext cx="7216486" cy="1483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600C3-6679-0F4C-D4F0-5A1AE0CDD7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348" b="75986"/>
          <a:stretch>
            <a:fillRect/>
          </a:stretch>
        </p:blipFill>
        <p:spPr>
          <a:xfrm>
            <a:off x="608336" y="5481718"/>
            <a:ext cx="7216486" cy="13762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26033F-50B2-6C3E-0FFD-F6360BB89F2D}"/>
                  </a:ext>
                </a:extLst>
              </p14:cNvPr>
              <p14:cNvContentPartPr/>
              <p14:nvPr/>
            </p14:nvContentPartPr>
            <p14:xfrm>
              <a:off x="6416848" y="2785983"/>
              <a:ext cx="169920" cy="11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26033F-50B2-6C3E-0FFD-F6360BB89F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0728" y="2779863"/>
                <a:ext cx="182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806D12-2AA5-B660-68B9-1A0490CF5AFB}"/>
                  </a:ext>
                </a:extLst>
              </p14:cNvPr>
              <p14:cNvContentPartPr/>
              <p14:nvPr/>
            </p14:nvContentPartPr>
            <p14:xfrm>
              <a:off x="6452128" y="4158303"/>
              <a:ext cx="73440" cy="126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806D12-2AA5-B660-68B9-1A0490CF5A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6008" y="4152183"/>
                <a:ext cx="856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1A2F3D-787D-534E-8341-B01C41ED47C1}"/>
                  </a:ext>
                </a:extLst>
              </p14:cNvPr>
              <p14:cNvContentPartPr/>
              <p14:nvPr/>
            </p14:nvContentPartPr>
            <p14:xfrm>
              <a:off x="6420448" y="5547543"/>
              <a:ext cx="69480" cy="81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1A2F3D-787D-534E-8341-B01C41ED47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4328" y="5541423"/>
                <a:ext cx="81720" cy="936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6EE1F5-7B06-802D-2788-0AD2BD01C156}"/>
              </a:ext>
            </a:extLst>
          </p:cNvPr>
          <p:cNvSpPr txBox="1"/>
          <p:nvPr/>
        </p:nvSpPr>
        <p:spPr>
          <a:xfrm>
            <a:off x="8335478" y="3696638"/>
            <a:ext cx="3528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Choice to have state-level noise = 0.5 * regional noise is arbitrary and might have to relaxed</a:t>
            </a:r>
          </a:p>
        </p:txBody>
      </p:sp>
    </p:spTree>
    <p:extLst>
      <p:ext uri="{BB962C8B-B14F-4D97-AF65-F5344CB8AC3E}">
        <p14:creationId xmlns:p14="http://schemas.microsoft.com/office/powerpoint/2010/main" val="1227091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CE361-6D29-E4B3-51EA-8343E872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2D92-8030-AE01-53F2-32E3D97C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Bayesian hierarchical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E33C2-4FA9-7579-0B9C-525FECE0E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000" u="sng" dirty="0">
                    <a:latin typeface="Cambria Math" panose="02040503050406030204" pitchFamily="18" charset="0"/>
                  </a:rPr>
                  <a:t>Serotyping effort </a:t>
                </a:r>
                <a:r>
                  <a:rPr lang="en-US" sz="2000" u="sng" dirty="0" err="1">
                    <a:latin typeface="Cambria Math" panose="02040503050406030204" pitchFamily="18" charset="0"/>
                  </a:rPr>
                  <a:t>submodel</a:t>
                </a:r>
                <a:r>
                  <a:rPr lang="en-US" sz="2000" u="sng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𝐵𝑖𝑛𝑜𝑚𝑖𝑎𝑙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𝐿𝑜𝑔𝑖𝑡𝑁𝑜𝑟𝑚𝑎𝑙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Where,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: global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 0.5∗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𝐻𝑎𝑙𝑓𝑛𝑜𝑟𝑚𝑎𝑙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Exponential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0.002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E33C2-4FA9-7579-0B9C-525FECE0E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  <a:blipFill>
                <a:blip r:embed="rId2"/>
                <a:stretch>
                  <a:fillRect l="-603" t="-1781" b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2CCDD0D-A94C-411A-FF39-FDFA14F9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84" t="9366" r="35975"/>
          <a:stretch>
            <a:fillRect/>
          </a:stretch>
        </p:blipFill>
        <p:spPr>
          <a:xfrm>
            <a:off x="5121442" y="2945331"/>
            <a:ext cx="6923385" cy="294279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78177A-FBC3-82DB-98FF-2D1CCBFF0251}"/>
              </a:ext>
            </a:extLst>
          </p:cNvPr>
          <p:cNvCxnSpPr/>
          <p:nvPr/>
        </p:nvCxnSpPr>
        <p:spPr>
          <a:xfrm flipV="1">
            <a:off x="5938787" y="1771048"/>
            <a:ext cx="2820202" cy="1905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F3D54B-4D7C-B1A4-472D-367004034872}"/>
              </a:ext>
            </a:extLst>
          </p:cNvPr>
          <p:cNvCxnSpPr>
            <a:cxnSpLocks/>
          </p:cNvCxnSpPr>
          <p:nvPr/>
        </p:nvCxnSpPr>
        <p:spPr>
          <a:xfrm flipV="1">
            <a:off x="9076623" y="1771048"/>
            <a:ext cx="18849" cy="298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136F53-39B8-4C46-D43B-B0F2F6042CD6}"/>
              </a:ext>
            </a:extLst>
          </p:cNvPr>
          <p:cNvSpPr txBox="1"/>
          <p:nvPr/>
        </p:nvSpPr>
        <p:spPr>
          <a:xfrm>
            <a:off x="7778416" y="1084537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Cannot fit both perfect because of linearity assumption!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386898-AAD7-942E-9BBD-AD4764FF9349}"/>
              </a:ext>
            </a:extLst>
          </p:cNvPr>
          <p:cNvCxnSpPr>
            <a:cxnSpLocks/>
          </p:cNvCxnSpPr>
          <p:nvPr/>
        </p:nvCxnSpPr>
        <p:spPr>
          <a:xfrm>
            <a:off x="6999559" y="4629752"/>
            <a:ext cx="15835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B10CA2-CABC-43A4-1192-65F2EAAADB65}"/>
                  </a:ext>
                </a:extLst>
              </p:cNvPr>
              <p:cNvSpPr txBox="1"/>
              <p:nvPr/>
            </p:nvSpPr>
            <p:spPr>
              <a:xfrm>
                <a:off x="7134313" y="4241184"/>
                <a:ext cx="1289785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0.002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B10CA2-CABC-43A4-1192-65F2EAAAD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313" y="4241184"/>
                <a:ext cx="1289785" cy="388568"/>
              </a:xfrm>
              <a:prstGeom prst="rect">
                <a:avLst/>
              </a:prstGeom>
              <a:blipFill>
                <a:blip r:embed="rId4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DDEC04-707B-E6BA-F2B3-7B6F3734905D}"/>
              </a:ext>
            </a:extLst>
          </p:cNvPr>
          <p:cNvSpPr txBox="1"/>
          <p:nvPr/>
        </p:nvSpPr>
        <p:spPr>
          <a:xfrm>
            <a:off x="7778416" y="131636"/>
            <a:ext cx="349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Ana: Maybe we relax linear assumption by GAMM fit?</a:t>
            </a:r>
          </a:p>
        </p:txBody>
      </p:sp>
    </p:spTree>
    <p:extLst>
      <p:ext uri="{BB962C8B-B14F-4D97-AF65-F5344CB8AC3E}">
        <p14:creationId xmlns:p14="http://schemas.microsoft.com/office/powerpoint/2010/main" val="159732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A2BA-F16D-CA31-2D23-E54493023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8B0D8-19D1-950F-F80B-A08B5C14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Bayesian hierarchical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E8F65-6D3E-3DD9-0F79-75A89BA10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6566"/>
                <a:ext cx="10515600" cy="5341434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000" u="sng" dirty="0">
                    <a:latin typeface="Cambria Math" panose="02040503050406030204" pitchFamily="18" charset="0"/>
                  </a:rPr>
                  <a:t>Serotype composition </a:t>
                </a:r>
                <a:r>
                  <a:rPr lang="en-US" sz="2000" u="sng" dirty="0" err="1">
                    <a:latin typeface="Cambria Math" panose="02040503050406030204" pitchFamily="18" charset="0"/>
                  </a:rPr>
                  <a:t>submodel</a:t>
                </a:r>
                <a:r>
                  <a:rPr lang="en-US" sz="2000" u="sng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𝑀𝑢𝑙𝑡𝑖𝑛𝑜𝑚𝑖𝑎𝑙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		(obs.)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𝑆𝑜𝑓𝑡𝑚𝑎𝑥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		</a:t>
                </a:r>
                <a:r>
                  <a:rPr lang="en-US" sz="2000" dirty="0">
                    <a:latin typeface="Cambria Math" panose="02040503050406030204" pitchFamily="18" charset="0"/>
                  </a:rPr>
                  <a:t>(target)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𝑐𝑜𝑟𝑟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𝑢𝑛𝑐𝑜𝑟𝑟</m:t>
                                </m:r>
                              </m:sup>
                            </m:sSubSup>
                          </m:e>
                        </m:nary>
                      </m:e>
                    </m:func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sym typeface="Wingdings" pitchFamily="2" charset="2"/>
                  </a:rPr>
                  <a:t> </a:t>
                </a:r>
                <a:r>
                  <a:rPr lang="en-US" sz="2000" dirty="0">
                    <a:latin typeface="Cambria Math" panose="02040503050406030204" pitchFamily="18" charset="0"/>
                  </a:rPr>
                  <a:t>AR(p) with integrated CAR shocks</a:t>
                </a: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Where,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 : Latent autoregressive states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Autoregressive coefficients: Harmonic (1/k) + scaled so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(non-stationary!)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𝑢𝑛𝑐𝑜𝑟𝑟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 : Spatially uncorrelated shocks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𝑐𝑜𝑟𝑟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: Spatially correlated shocks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W: Adjacency matrix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000" b="0" dirty="0">
                    <a:latin typeface="Cambria Math" panose="02040503050406030204" pitchFamily="18" charset="0"/>
                  </a:rPr>
                  <a:t>and D a distance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.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 : spatial correlation strength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𝐵𝑒𝑡𝑎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(1,5)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: Proportion of uncorrelated noise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𝐻𝑎𝑙𝑓𝑁𝑜𝑟𝑚𝑎𝑙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𝑠h𝑟𝑖𝑛𝑘𝑎𝑔𝑒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: Innovation strength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𝐻𝑎𝑙𝑓𝑁𝑜𝑟𝑚𝑎𝑙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(0.001)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E8F65-6D3E-3DD9-0F79-75A89BA10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6566"/>
                <a:ext cx="10515600" cy="5341434"/>
              </a:xfrm>
              <a:blipFill>
                <a:blip r:embed="rId2"/>
                <a:stretch>
                  <a:fillRect l="-483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F0E3FE-91F1-677A-CF00-290668BD4878}"/>
              </a:ext>
            </a:extLst>
          </p:cNvPr>
          <p:cNvSpPr txBox="1"/>
          <p:nvPr/>
        </p:nvSpPr>
        <p:spPr>
          <a:xfrm>
            <a:off x="8184445" y="24172"/>
            <a:ext cx="4007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Ana: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we include fitness costs in the AR process?</a:t>
            </a:r>
          </a:p>
          <a:p>
            <a:pPr marL="285750" indent="-285750">
              <a:buFontTx/>
              <a:buChar char="-"/>
            </a:pPr>
            <a:r>
              <a:rPr lang="en-US" dirty="0"/>
              <a:t>Stochastic harmonic coefficients? Take the random noise and put it in the coefficients?</a:t>
            </a:r>
          </a:p>
        </p:txBody>
      </p:sp>
    </p:spTree>
    <p:extLst>
      <p:ext uri="{BB962C8B-B14F-4D97-AF65-F5344CB8AC3E}">
        <p14:creationId xmlns:p14="http://schemas.microsoft.com/office/powerpoint/2010/main" val="281770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3181-A38D-A5EC-9F7C-0345D0D23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B70ADA-0487-DEAE-F09B-9F9C6CBF3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52" y="1596390"/>
            <a:ext cx="4054815" cy="5272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6EE36-B4D6-8DE4-612B-EB0F78F7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7" y="1585444"/>
            <a:ext cx="4054815" cy="5272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BF625-D38D-4AD5-33CB-417B6ADE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Sensitivity to innovation noise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26E223-875F-8D99-5A83-48D47DE7A402}"/>
                  </a:ext>
                </a:extLst>
              </p:cNvPr>
              <p:cNvSpPr txBox="1"/>
              <p:nvPr/>
            </p:nvSpPr>
            <p:spPr>
              <a:xfrm>
                <a:off x="1295968" y="1596390"/>
                <a:ext cx="2040491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26E223-875F-8D99-5A83-48D47DE7A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968" y="1596390"/>
                <a:ext cx="2040491" cy="415883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66C77B-BD07-593D-ECE7-0957FFFD0157}"/>
                  </a:ext>
                </a:extLst>
              </p:cNvPr>
              <p:cNvSpPr txBox="1"/>
              <p:nvPr/>
            </p:nvSpPr>
            <p:spPr>
              <a:xfrm>
                <a:off x="4749064" y="1603292"/>
                <a:ext cx="2224992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66C77B-BD07-593D-ECE7-0957FFFD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64" y="1603292"/>
                <a:ext cx="2224992" cy="415883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42FD114-B815-413B-6056-761780E23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440" y="1585443"/>
            <a:ext cx="4054816" cy="5272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3D73D6-CD78-903D-A6F4-0923B768CD06}"/>
                  </a:ext>
                </a:extLst>
              </p:cNvPr>
              <p:cNvSpPr txBox="1"/>
              <p:nvPr/>
            </p:nvSpPr>
            <p:spPr>
              <a:xfrm>
                <a:off x="8688444" y="1585445"/>
                <a:ext cx="2332482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=0.00005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3D73D6-CD78-903D-A6F4-0923B768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444" y="1585445"/>
                <a:ext cx="2332482" cy="415883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72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25E62-1E96-3987-D5A5-AE46775AE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FADC24E-79D1-5526-5BFA-ACC2C07A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932" y="1603292"/>
            <a:ext cx="4041089" cy="52547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60E54E-85FC-7426-AE39-D686EDAD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225" y="1617677"/>
            <a:ext cx="4030026" cy="5240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6B0AA-1932-E7B7-ADD8-EC2C2A79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Sensitivity to innovation noise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11347-7F56-90CC-F3B1-C22C74BCC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29" y="1617679"/>
            <a:ext cx="4030025" cy="5240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DCB7CC-0577-0ACA-496B-839182C6E5EF}"/>
                  </a:ext>
                </a:extLst>
              </p:cNvPr>
              <p:cNvSpPr txBox="1"/>
              <p:nvPr/>
            </p:nvSpPr>
            <p:spPr>
              <a:xfrm>
                <a:off x="1295968" y="1596390"/>
                <a:ext cx="2040491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DCB7CC-0577-0ACA-496B-839182C6E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968" y="1596390"/>
                <a:ext cx="2040491" cy="415883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A17591-6968-DBEF-92B7-88956AE67F18}"/>
                  </a:ext>
                </a:extLst>
              </p:cNvPr>
              <p:cNvSpPr txBox="1"/>
              <p:nvPr/>
            </p:nvSpPr>
            <p:spPr>
              <a:xfrm>
                <a:off x="4749064" y="1603292"/>
                <a:ext cx="2224992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A17591-6968-DBEF-92B7-88956AE67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64" y="1603292"/>
                <a:ext cx="2224992" cy="415883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6B6B6E-6C46-0DE6-F783-A41AD8E24FB4}"/>
                  </a:ext>
                </a:extLst>
              </p:cNvPr>
              <p:cNvSpPr txBox="1"/>
              <p:nvPr/>
            </p:nvSpPr>
            <p:spPr>
              <a:xfrm>
                <a:off x="8688444" y="1585445"/>
                <a:ext cx="2332482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=0.00005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6B6B6E-6C46-0DE6-F783-A41AD8E24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444" y="1585445"/>
                <a:ext cx="2332482" cy="415883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56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75FD-93F7-457F-E0B0-342DD58F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AR(p) 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1C12BF-541F-4E94-AD90-14E6B6FFA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972"/>
          <a:stretch>
            <a:fillRect/>
          </a:stretch>
        </p:blipFill>
        <p:spPr>
          <a:xfrm>
            <a:off x="1572277" y="1536616"/>
            <a:ext cx="4495711" cy="53213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535DA-82D3-33A6-827A-E33CAA7D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32"/>
          <a:stretch>
            <a:fillRect/>
          </a:stretch>
        </p:blipFill>
        <p:spPr>
          <a:xfrm>
            <a:off x="5670060" y="1536616"/>
            <a:ext cx="4503659" cy="5321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FB2A6A-8586-D185-9A23-3E6191C93670}"/>
              </a:ext>
            </a:extLst>
          </p:cNvPr>
          <p:cNvSpPr txBox="1"/>
          <p:nvPr/>
        </p:nvSpPr>
        <p:spPr>
          <a:xfrm>
            <a:off x="10461795" y="3720346"/>
            <a:ext cx="89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AR(6)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26FB9E-4ED3-87B3-66C1-A9EB14D3F2D3}"/>
              </a:ext>
            </a:extLst>
          </p:cNvPr>
          <p:cNvSpPr txBox="1"/>
          <p:nvPr/>
        </p:nvSpPr>
        <p:spPr>
          <a:xfrm>
            <a:off x="392197" y="3720346"/>
            <a:ext cx="89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AR(18)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4A664-5EEE-B39E-8E55-332A8A9BF04E}"/>
              </a:ext>
            </a:extLst>
          </p:cNvPr>
          <p:cNvSpPr txBox="1"/>
          <p:nvPr/>
        </p:nvSpPr>
        <p:spPr>
          <a:xfrm>
            <a:off x="7281333" y="158044"/>
            <a:ext cx="261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based on attainable resolution?</a:t>
            </a:r>
          </a:p>
        </p:txBody>
      </p:sp>
    </p:spTree>
    <p:extLst>
      <p:ext uri="{BB962C8B-B14F-4D97-AF65-F5344CB8AC3E}">
        <p14:creationId xmlns:p14="http://schemas.microsoft.com/office/powerpoint/2010/main" val="64171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8C0D-B380-FF90-13AF-570E43FA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3D82-E80E-935B-AB63-F74ED47E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AR(p)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DABA3-C26F-9F74-1104-4E16F6A2CFDD}"/>
              </a:ext>
            </a:extLst>
          </p:cNvPr>
          <p:cNvSpPr txBox="1"/>
          <p:nvPr/>
        </p:nvSpPr>
        <p:spPr>
          <a:xfrm>
            <a:off x="10461795" y="3720346"/>
            <a:ext cx="89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AR(6)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B062F-CD8E-35A6-D4F3-2C6965E227D4}"/>
              </a:ext>
            </a:extLst>
          </p:cNvPr>
          <p:cNvSpPr txBox="1"/>
          <p:nvPr/>
        </p:nvSpPr>
        <p:spPr>
          <a:xfrm>
            <a:off x="392197" y="3720346"/>
            <a:ext cx="89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AR(18)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CB26CA-A86D-0083-2603-D2FF7B8E2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934"/>
          <a:stretch>
            <a:fillRect/>
          </a:stretch>
        </p:blipFill>
        <p:spPr>
          <a:xfrm>
            <a:off x="5784601" y="1521828"/>
            <a:ext cx="4506303" cy="533617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6CAF24-171C-FEF0-7A0B-C7AD45672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67"/>
          <a:stretch>
            <a:fillRect/>
          </a:stretch>
        </p:blipFill>
        <p:spPr>
          <a:xfrm>
            <a:off x="1434515" y="1521827"/>
            <a:ext cx="4498092" cy="53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2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9CA35-698C-AC42-C63F-FF9E021E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DAF6-298D-9212-90ED-A4FE495F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Prospects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CB73D-35BA-C58A-E8A3-77C500423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Try out: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trike="sngStrike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 . </m:t>
                        </m:r>
                        <m:sSub>
                          <m:sSubPr>
                            <m:ctrlP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(model is very complex, any cuts welcome)</a:t>
                </a:r>
              </a:p>
              <a:p>
                <a:r>
                  <a:rPr lang="en-US" sz="2000" dirty="0"/>
                  <a:t>Implement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/>
                  <a:t> because my tree-like structure will make more sense</a:t>
                </a:r>
              </a:p>
              <a:p>
                <a:r>
                  <a:rPr lang="en-US" sz="2000" u="sng" dirty="0"/>
                  <a:t>Implement a way to scale AR innovation noise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u="sng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 u="sng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u="sng" dirty="0"/>
                  <a:t> with number of serotyped </a:t>
                </a:r>
                <a:r>
                  <a:rPr lang="en-US" sz="2000" u="sng" dirty="0">
                    <a:sym typeface="Wingdings" pitchFamily="2" charset="2"/>
                  </a:rPr>
                  <a:t> </a:t>
                </a:r>
                <a:r>
                  <a:rPr lang="en-US" sz="2000" u="sng" dirty="0"/>
                  <a:t>get smooth fit in HQ data states and good narrative fit in LQ data states</a:t>
                </a:r>
              </a:p>
              <a:p>
                <a:r>
                  <a:rPr lang="en-US" sz="2000" dirty="0"/>
                  <a:t>Expand to Brazil’s spatial </a:t>
                </a:r>
                <a:r>
                  <a:rPr lang="en-US" sz="2000" dirty="0" err="1"/>
                  <a:t>mesolevels</a:t>
                </a:r>
                <a:r>
                  <a:rPr lang="en-US" sz="2000" dirty="0"/>
                  <a:t>:</a:t>
                </a:r>
              </a:p>
              <a:p>
                <a:pPr lvl="1"/>
                <a:r>
                  <a:rPr lang="en-US" sz="1600" dirty="0"/>
                  <a:t>Health Macro-Regions (120) / Intermediate regions (150): Transfer w/o issues (computational, spatial correlation vs. scale)</a:t>
                </a:r>
              </a:p>
              <a:p>
                <a:pPr lvl="1"/>
                <a:r>
                  <a:rPr lang="en-US" sz="1600" dirty="0"/>
                  <a:t>Immediate regions (500): Could work but spatial randomness might have become too large &amp; will take 20-30 days to run if scaling is linear</a:t>
                </a:r>
              </a:p>
              <a:p>
                <a:r>
                  <a:rPr lang="en-US" sz="2000" dirty="0"/>
                  <a:t>I want to make a movie of serotype fractions over time, might see some cool pattern </a:t>
                </a:r>
                <a:r>
                  <a:rPr lang="en-US" sz="2000" dirty="0">
                    <a:sym typeface="Wingdings" pitchFamily="2" charset="2"/>
                  </a:rPr>
                  <a:t></a:t>
                </a:r>
              </a:p>
              <a:p>
                <a:r>
                  <a:rPr lang="en-US" sz="2000" dirty="0">
                    <a:sym typeface="Wingdings" pitchFamily="2" charset="2"/>
                  </a:rPr>
                  <a:t>Follow-up analyses? It’s a cool model but any epi conclusions we could make?</a:t>
                </a:r>
              </a:p>
              <a:p>
                <a:pPr lvl="1"/>
                <a:r>
                  <a:rPr lang="en-US" sz="1600" dirty="0">
                    <a:sym typeface="Wingdings" pitchFamily="2" charset="2"/>
                  </a:rPr>
                  <a:t>Logic behind distance matrix &amp; neg. exp. kernel with zeta(k)  infer serotype diffusion speed in km per month</a:t>
                </a:r>
              </a:p>
              <a:p>
                <a:pPr lvl="1"/>
                <a:r>
                  <a:rPr lang="en-US" sz="1600" dirty="0">
                    <a:sym typeface="Wingdings" pitchFamily="2" charset="2"/>
                  </a:rPr>
                  <a:t>Could we model this more “mechanistically” to get better ”narrative filler”?</a:t>
                </a:r>
                <a:endParaRPr lang="en-US" sz="1600" dirty="0"/>
              </a:p>
              <a:p>
                <a:endParaRPr lang="en-US" sz="20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CB73D-35BA-C58A-E8A3-77C500423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  <a:blipFill>
                <a:blip r:embed="rId3"/>
                <a:stretch>
                  <a:fillRect l="-603" t="-127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16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DBF5-7831-9AD9-8CFA-558FEF021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D0E8-9651-D9D9-5238-032F59097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Things that were considered and discarded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19D847-25E9-54E7-5432-F77FBB63BD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7716"/>
                <a:ext cx="10515600" cy="53302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000" u="sng" dirty="0"/>
                  <a:t>Observations (columns DENV1-4):</a:t>
                </a: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𝑀𝑢𝑙𝑡𝑖𝑛𝑜𝑚𝑖𝑎𝑙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denotes serotype, s denotes state and t denotes week. Our goal is to infer distribution of serotypes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. 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 could be modeled in two ways,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AutoNum type="arabicParenR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trike="sngStrike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𝑃𝑜𝑖𝑠𝑠𝑜𝑛</m:t>
                    </m:r>
                    <m:d>
                      <m:dPr>
                        <m:ctrlPr>
                          <a:rPr lang="en-US" sz="2000" b="0" i="1" strike="sngStrik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trike="sngStrike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strike="sngStrike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strike="sngStrike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trike="sngStrik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000" i="1" strike="sngStrike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strike="sngStrik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trike="sngStrik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trike="sngStrike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trike="sngStrike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000" b="0" i="1" strike="sngStrik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trike="sngStrike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 strike="sngStrike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𝑆𝑒𝑎𝑠𝑜𝑛𝑎𝑙</m:t>
                    </m:r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US" sz="2000" strike="sngStrike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 strike="sngStrik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trike="sngStrik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strike="sngStrike" dirty="0"/>
                  <a:t> are covariates. OR AR(n) + seasonal terms</a:t>
                </a:r>
              </a:p>
              <a:p>
                <a:pPr marL="457200" indent="-457200">
                  <a:buFont typeface="Arial" panose="020B0604020202020204" pitchFamily="34" charset="0"/>
                  <a:buAutoNum type="arabicParenR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𝐵𝑒𝑡𝑎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.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the observed total DENV incidence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the serotyped fraction. </a:t>
                </a:r>
              </a:p>
              <a:p>
                <a:pPr marL="0" indent="0">
                  <a:buNone/>
                </a:pPr>
                <a:r>
                  <a:rPr lang="en-US" sz="2000" dirty="0"/>
                  <a:t>Approach 2 assumes there’s a linear relationship between the total number of DENV cases and the number that gets subtyped. Approach 2 therein alleviates the need to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as a timeseries model with seasonality which is hard, at the cost of the linear assumption not being 100% valid. Additionally,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small (0.001-0.01) the use of a Logit-Normal may be preferred over a Beta distribution.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19D847-25E9-54E7-5432-F77FBB63BD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7716"/>
                <a:ext cx="10515600" cy="5330283"/>
              </a:xfrm>
              <a:blipFill>
                <a:blip r:embed="rId2"/>
                <a:stretch>
                  <a:fillRect l="-603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95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54B4-9458-339E-ABC0-8FD96545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challenge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6DE69-5197-38E2-6EBA-32E5BD9E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Three possible approaches that will yield a fast result: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Port Bayesian Hierarchical NC Influenza model w/o immunity linking, seeding linking, climate, etc. (compartmental)</a:t>
            </a:r>
          </a:p>
          <a:p>
            <a:pPr lvl="2"/>
            <a:r>
              <a:rPr lang="en-US" dirty="0"/>
              <a:t>Pros: Tried and true (code on hand)</a:t>
            </a:r>
          </a:p>
          <a:p>
            <a:pPr lvl="2"/>
            <a:r>
              <a:rPr lang="en-US" dirty="0"/>
              <a:t>Cons: Probably won’t perform well w/o extensions (requires TLC), code-heavy (clunky), redundant effort (Rita)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Build a Bayesian statistical timeseries model (SAR(p) + CAR per serotype)</a:t>
            </a:r>
          </a:p>
          <a:p>
            <a:pPr lvl="2"/>
            <a:r>
              <a:rPr lang="en-US" dirty="0"/>
              <a:t>Pros: Mathematically, computationally &amp; coding-wise undemanding, novel, can leverage our newly found serotyped timeseries</a:t>
            </a:r>
          </a:p>
          <a:p>
            <a:pPr lvl="2"/>
            <a:r>
              <a:rPr lang="en-US" dirty="0"/>
              <a:t>Cons: Not likely to outperform a well thought out hybrid model; cannot truly incorporate immunity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Build a suite of “baseline” models for the challenge</a:t>
            </a:r>
          </a:p>
          <a:p>
            <a:pPr lvl="2"/>
            <a:r>
              <a:rPr lang="en-US" sz="1600" dirty="0"/>
              <a:t>Pros: Low hanging fruit, methodologically import to the challenge, easy to implement </a:t>
            </a:r>
          </a:p>
          <a:p>
            <a:pPr lvl="2"/>
            <a:r>
              <a:rPr lang="en-US" sz="1600" dirty="0"/>
              <a:t>Cons: Requires more communication to justify why would submit such models to the challenge</a:t>
            </a:r>
          </a:p>
          <a:p>
            <a:pPr lvl="2"/>
            <a:r>
              <a:rPr lang="en-US" sz="1600" dirty="0"/>
              <a:t>Examples: Constant mean baseline, Weekly mean baseline, Sinusoidal fit, seasonal AR model. </a:t>
            </a:r>
            <a:r>
              <a:rPr lang="en-US" sz="1600" dirty="0">
                <a:sym typeface="Wingdings" pitchFamily="2" charset="2"/>
              </a:rPr>
              <a:t> Kalman filter to ensemble</a:t>
            </a:r>
            <a:endParaRPr lang="en-US" sz="1600" dirty="0"/>
          </a:p>
          <a:p>
            <a:pPr lvl="2"/>
            <a:endParaRPr lang="en-US" sz="1200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9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2929-BE1D-78A5-9C57-7798BEF1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596"/>
            <a:ext cx="10515600" cy="1325563"/>
          </a:xfrm>
        </p:spPr>
        <p:txBody>
          <a:bodyPr/>
          <a:lstStyle/>
          <a:p>
            <a:r>
              <a:rPr lang="en-US" dirty="0" err="1"/>
              <a:t>Linelist</a:t>
            </a:r>
            <a:r>
              <a:rPr lang="en-US" dirty="0"/>
              <a:t> data from DATASUS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F5DC4-6E6B-FEC6-1F00-AF1263EDB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417"/>
            <a:ext cx="6332034" cy="2327905"/>
          </a:xfrm>
        </p:spPr>
        <p:txBody>
          <a:bodyPr/>
          <a:lstStyle/>
          <a:p>
            <a:r>
              <a:rPr lang="en-US" sz="2400" dirty="0"/>
              <a:t>Formatted to monthly serotyped DENV 1-4 incidence per Brazilian state (27) + total DENV cases </a:t>
            </a:r>
          </a:p>
          <a:p>
            <a:r>
              <a:rPr lang="en-US" sz="2400" dirty="0"/>
              <a:t>`</a:t>
            </a:r>
            <a:r>
              <a:rPr lang="en-US" sz="2400" dirty="0" err="1"/>
              <a:t>DENV_total</a:t>
            </a:r>
            <a:r>
              <a:rPr lang="en-US" sz="2400" dirty="0"/>
              <a:t>`: reliable and complete</a:t>
            </a:r>
          </a:p>
          <a:p>
            <a:r>
              <a:rPr lang="en-US" sz="2400" dirty="0"/>
              <a:t>`DENV_1-4`: sparse – reliable ~ state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B34ADB-3A48-1263-843A-EFD984576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192442"/>
              </p:ext>
            </p:extLst>
          </p:nvPr>
        </p:nvGraphicFramePr>
        <p:xfrm>
          <a:off x="7698980" y="400850"/>
          <a:ext cx="4114800" cy="5715000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:a16="http://schemas.microsoft.com/office/drawing/2014/main" val="260058143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255616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864379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300142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2004343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8046260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59040614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UF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date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DENV_1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DENV_2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DENV_3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DENV_4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DENV_total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6654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2000-12-31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419.0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0536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2001-01-31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1299.0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3134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2001-02-28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355.0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7828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2001-03-31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144.0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731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2001-04-30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76.0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4079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2001-05-31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803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2001-06-30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44.0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7282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2001-07-31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3947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2001-08-31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3210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2001-09-30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9114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2001-10-31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9686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2001-12-31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0699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2002-01-31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58.0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8211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2002-02-28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136.0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8052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2002-03-31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322.0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361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2002-04-30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880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2002-05-31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04422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6A34E12-0553-7616-A26C-240E5423AE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0" t="8618" r="8848" b="63740"/>
          <a:stretch>
            <a:fillRect/>
          </a:stretch>
        </p:blipFill>
        <p:spPr>
          <a:xfrm>
            <a:off x="838200" y="3858322"/>
            <a:ext cx="4480934" cy="1341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7C5AA-8DD1-2F2E-5A81-81CFCB0A5E90}"/>
              </a:ext>
            </a:extLst>
          </p:cNvPr>
          <p:cNvSpPr txBox="1"/>
          <p:nvPr/>
        </p:nvSpPr>
        <p:spPr>
          <a:xfrm>
            <a:off x="5419492" y="4425834"/>
            <a:ext cx="165038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DENV_total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08FED-3943-6A61-19A3-743DDEC3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0" t="66041" r="8848" b="7317"/>
          <a:stretch>
            <a:fillRect/>
          </a:stretch>
        </p:blipFill>
        <p:spPr>
          <a:xfrm>
            <a:off x="838200" y="5354432"/>
            <a:ext cx="4480934" cy="1292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F02AF-DA84-D2F0-DCD9-1A75EDBEFB2E}"/>
              </a:ext>
            </a:extLst>
          </p:cNvPr>
          <p:cNvSpPr txBox="1"/>
          <p:nvPr/>
        </p:nvSpPr>
        <p:spPr>
          <a:xfrm>
            <a:off x="5419493" y="5729326"/>
            <a:ext cx="165038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DENV_1-4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7B808-9CEC-3EE8-422C-F000D8E27843}"/>
              </a:ext>
            </a:extLst>
          </p:cNvPr>
          <p:cNvSpPr txBox="1"/>
          <p:nvPr/>
        </p:nvSpPr>
        <p:spPr>
          <a:xfrm>
            <a:off x="7573851" y="5337"/>
            <a:ext cx="335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Excerpt from formatted dataset: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411FD-95D7-DAEF-C33A-397A9A568A5C}"/>
              </a:ext>
            </a:extLst>
          </p:cNvPr>
          <p:cNvSpPr txBox="1"/>
          <p:nvPr/>
        </p:nvSpPr>
        <p:spPr>
          <a:xfrm>
            <a:off x="11165147" y="6525404"/>
            <a:ext cx="702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Total DENV cases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19300-1E7E-7C04-380C-5941A645ACCB}"/>
              </a:ext>
            </a:extLst>
          </p:cNvPr>
          <p:cNvSpPr txBox="1"/>
          <p:nvPr/>
        </p:nvSpPr>
        <p:spPr>
          <a:xfrm>
            <a:off x="8986360" y="6173070"/>
            <a:ext cx="571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DENV 1 cases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3AB3B-A7F7-8085-4060-78AFA390D5B7}"/>
              </a:ext>
            </a:extLst>
          </p:cNvPr>
          <p:cNvSpPr txBox="1"/>
          <p:nvPr/>
        </p:nvSpPr>
        <p:spPr>
          <a:xfrm>
            <a:off x="9557887" y="6176346"/>
            <a:ext cx="571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DENV 2 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1EA38-480D-B9E8-B6A8-513E579837B2}"/>
              </a:ext>
            </a:extLst>
          </p:cNvPr>
          <p:cNvSpPr txBox="1"/>
          <p:nvPr/>
        </p:nvSpPr>
        <p:spPr>
          <a:xfrm>
            <a:off x="10099710" y="6173070"/>
            <a:ext cx="571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DENV 3 cases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205DFD-CC6D-C38A-8434-99E9690DD2CC}"/>
              </a:ext>
            </a:extLst>
          </p:cNvPr>
          <p:cNvSpPr txBox="1"/>
          <p:nvPr/>
        </p:nvSpPr>
        <p:spPr>
          <a:xfrm>
            <a:off x="10647894" y="6176346"/>
            <a:ext cx="571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DENV 4 cases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0E76435-C988-33B8-379B-DDD9A5BB8F40}"/>
              </a:ext>
            </a:extLst>
          </p:cNvPr>
          <p:cNvSpPr/>
          <p:nvPr/>
        </p:nvSpPr>
        <p:spPr>
          <a:xfrm rot="5400000">
            <a:off x="9986756" y="5442370"/>
            <a:ext cx="177995" cy="21211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0B8CA9-EA1A-8822-5E06-BDC1E77D6E04}"/>
              </a:ext>
            </a:extLst>
          </p:cNvPr>
          <p:cNvSpPr txBox="1"/>
          <p:nvPr/>
        </p:nvSpPr>
        <p:spPr>
          <a:xfrm>
            <a:off x="9344232" y="6589783"/>
            <a:ext cx="146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Total serotyped DENV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7F2A5F-A1B8-FA01-0D6A-6A95458E8C84}"/>
                  </a:ext>
                </a:extLst>
              </p:cNvPr>
              <p:cNvSpPr txBox="1"/>
              <p:nvPr/>
            </p:nvSpPr>
            <p:spPr>
              <a:xfrm>
                <a:off x="10454696" y="6552590"/>
                <a:ext cx="10395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7F2A5F-A1B8-FA01-0D6A-6A95458E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696" y="6552590"/>
                <a:ext cx="1039529" cy="276999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94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BBE6E-F4B8-0E23-3342-AB794A097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F9D6-4662-31A4-2381-2EAC5E61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Linelist</a:t>
            </a:r>
            <a:r>
              <a:rPr lang="en-US" dirty="0"/>
              <a:t> data from DATASUS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9DC6A-A765-3ED0-63F7-E929EB2A2190}"/>
              </a:ext>
            </a:extLst>
          </p:cNvPr>
          <p:cNvSpPr txBox="1"/>
          <p:nvPr/>
        </p:nvSpPr>
        <p:spPr>
          <a:xfrm>
            <a:off x="171248" y="2554864"/>
            <a:ext cx="5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EB4BE-E959-4103-4462-2F135F4E2C93}"/>
              </a:ext>
            </a:extLst>
          </p:cNvPr>
          <p:cNvSpPr txBox="1"/>
          <p:nvPr/>
        </p:nvSpPr>
        <p:spPr>
          <a:xfrm>
            <a:off x="171247" y="4054075"/>
            <a:ext cx="5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FE397-B97F-1C94-16BD-4704BA04DB23}"/>
              </a:ext>
            </a:extLst>
          </p:cNvPr>
          <p:cNvSpPr txBox="1"/>
          <p:nvPr/>
        </p:nvSpPr>
        <p:spPr>
          <a:xfrm>
            <a:off x="181673" y="5861827"/>
            <a:ext cx="5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9F03E-8F23-95A2-C458-727BD325FA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95" t="64908" r="7772" b="7846"/>
          <a:stretch>
            <a:fillRect/>
          </a:stretch>
        </p:blipFill>
        <p:spPr>
          <a:xfrm>
            <a:off x="1001979" y="5089536"/>
            <a:ext cx="5827799" cy="1706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F26C47-B37D-4DC2-6979-51D289EB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1" t="64500" r="9010" b="6666"/>
          <a:stretch>
            <a:fillRect/>
          </a:stretch>
        </p:blipFill>
        <p:spPr>
          <a:xfrm>
            <a:off x="1093655" y="3348023"/>
            <a:ext cx="5644446" cy="17814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156408-A95B-F529-1DB6-FCD51A6295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78" t="64500" r="8699" b="7654"/>
          <a:stretch>
            <a:fillRect/>
          </a:stretch>
        </p:blipFill>
        <p:spPr>
          <a:xfrm>
            <a:off x="1093654" y="1725640"/>
            <a:ext cx="5649435" cy="17065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0FFD97-BCE3-AA91-8C4B-947F5F34A7CE}"/>
              </a:ext>
            </a:extLst>
          </p:cNvPr>
          <p:cNvSpPr txBox="1"/>
          <p:nvPr/>
        </p:nvSpPr>
        <p:spPr>
          <a:xfrm>
            <a:off x="7312671" y="2231698"/>
            <a:ext cx="1613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High # serotyped cases + low temporal sparseness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529FAD-2D4B-A98D-CC67-D556C886ECA9}"/>
              </a:ext>
            </a:extLst>
          </p:cNvPr>
          <p:cNvSpPr txBox="1"/>
          <p:nvPr/>
        </p:nvSpPr>
        <p:spPr>
          <a:xfrm>
            <a:off x="7312671" y="5446328"/>
            <a:ext cx="144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 # serotyped cases + great temporal sparseness</a:t>
            </a:r>
          </a:p>
        </p:txBody>
      </p:sp>
    </p:spTree>
    <p:extLst>
      <p:ext uri="{BB962C8B-B14F-4D97-AF65-F5344CB8AC3E}">
        <p14:creationId xmlns:p14="http://schemas.microsoft.com/office/powerpoint/2010/main" val="31484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2C85-D92F-D978-0126-091722EF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77D0-E24A-9351-D495-CDBE9A1C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Linelist</a:t>
            </a:r>
            <a:r>
              <a:rPr lang="en-US" dirty="0"/>
              <a:t> data from DATASUS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F7344-6CC1-2A9B-6619-2EAAD1F24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70941" cy="203269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Agreement between </a:t>
            </a:r>
            <a:r>
              <a:rPr lang="en-US" sz="2400" dirty="0" err="1"/>
              <a:t>DENV_total</a:t>
            </a:r>
            <a:r>
              <a:rPr lang="en-US" sz="2400" dirty="0"/>
              <a:t> and serotyped DENV cases is hazy</a:t>
            </a:r>
          </a:p>
          <a:p>
            <a:pPr lvl="1"/>
            <a:r>
              <a:rPr lang="en-US" sz="2000" dirty="0">
                <a:sym typeface="Wingdings" pitchFamily="2" charset="2"/>
              </a:rPr>
              <a:t>Macro trend: Peaks and throughs overlap, if there’s a lot of DENV then cases get serotyped</a:t>
            </a:r>
          </a:p>
          <a:p>
            <a:pPr lvl="1"/>
            <a:r>
              <a:rPr lang="en-US" sz="2000" dirty="0">
                <a:sym typeface="Wingdings" pitchFamily="2" charset="2"/>
              </a:rPr>
              <a:t>Micro trend:</a:t>
            </a:r>
          </a:p>
          <a:p>
            <a:pPr lvl="2"/>
            <a:r>
              <a:rPr lang="en-US" sz="1600" dirty="0">
                <a:sym typeface="Wingdings" pitchFamily="2" charset="2"/>
              </a:rPr>
              <a:t>Pre-2020: little correlation between peak height of </a:t>
            </a:r>
            <a:r>
              <a:rPr lang="en-US" sz="1600" dirty="0" err="1">
                <a:sym typeface="Wingdings" pitchFamily="2" charset="2"/>
              </a:rPr>
              <a:t>DENV_total</a:t>
            </a:r>
            <a:r>
              <a:rPr lang="en-US" sz="1600" dirty="0">
                <a:sym typeface="Wingdings" pitchFamily="2" charset="2"/>
              </a:rPr>
              <a:t> and the serotyped cases indicating collection was ad-hoc</a:t>
            </a:r>
          </a:p>
          <a:p>
            <a:pPr lvl="2"/>
            <a:r>
              <a:rPr lang="en-US" sz="1600" dirty="0">
                <a:sym typeface="Wingdings" pitchFamily="2" charset="2"/>
              </a:rPr>
              <a:t>Overall serotyping capacity (fraction of column </a:t>
            </a:r>
            <a:r>
              <a:rPr lang="en-US" sz="1600" dirty="0" err="1">
                <a:sym typeface="Wingdings" pitchFamily="2" charset="2"/>
              </a:rPr>
              <a:t>DENV_total</a:t>
            </a:r>
            <a:r>
              <a:rPr lang="en-US" sz="1600" dirty="0">
                <a:sym typeface="Wingdings" pitchFamily="2" charset="2"/>
              </a:rPr>
              <a:t> captured in DENV1-4) increased over the years</a:t>
            </a:r>
          </a:p>
          <a:p>
            <a:r>
              <a:rPr lang="en-US" sz="2400" dirty="0" err="1">
                <a:sym typeface="Wingdings" pitchFamily="2" charset="2"/>
              </a:rPr>
              <a:t>Autocorrelograms</a:t>
            </a:r>
            <a:r>
              <a:rPr lang="en-US" sz="2400" dirty="0">
                <a:sym typeface="Wingdings" pitchFamily="2" charset="2"/>
              </a:rPr>
              <a:t> suggest long memory AR(p) process in subtyping ratios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7B563-16A4-C0BD-93D1-0825F9C1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0" t="8618" r="8848" b="63740"/>
          <a:stretch>
            <a:fillRect/>
          </a:stretch>
        </p:blipFill>
        <p:spPr>
          <a:xfrm>
            <a:off x="838200" y="3858322"/>
            <a:ext cx="4480934" cy="1341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9B90F-5D79-4F5B-93A1-93E28BD995FA}"/>
              </a:ext>
            </a:extLst>
          </p:cNvPr>
          <p:cNvSpPr txBox="1"/>
          <p:nvPr/>
        </p:nvSpPr>
        <p:spPr>
          <a:xfrm>
            <a:off x="5419492" y="4425834"/>
            <a:ext cx="165038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DENV_total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B27BCB-970E-8469-8CC7-60479A99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0" t="66041" r="8848" b="7317"/>
          <a:stretch>
            <a:fillRect/>
          </a:stretch>
        </p:blipFill>
        <p:spPr>
          <a:xfrm>
            <a:off x="838200" y="5354432"/>
            <a:ext cx="4480934" cy="1292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90FA3-5474-A116-F167-F86790531381}"/>
              </a:ext>
            </a:extLst>
          </p:cNvPr>
          <p:cNvSpPr txBox="1"/>
          <p:nvPr/>
        </p:nvSpPr>
        <p:spPr>
          <a:xfrm>
            <a:off x="5419493" y="5729326"/>
            <a:ext cx="165038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DENV_1-4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DCFA0-76AA-E4C3-4593-B5E6309C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54" y="3887256"/>
            <a:ext cx="3849675" cy="288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4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9F83-F4AE-24DF-2342-F69951B5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Linelist</a:t>
            </a:r>
            <a:r>
              <a:rPr lang="en-US" dirty="0"/>
              <a:t> data from DATASUS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F4458-13DD-5969-D05E-BD4242DE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41" y="1820691"/>
            <a:ext cx="2281183" cy="1712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A447A-1051-7AD5-061A-708067D4E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1" y="3485651"/>
            <a:ext cx="2281183" cy="1712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21296-89A3-766A-CF67-46FD958A7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05" y="5170773"/>
            <a:ext cx="2248011" cy="1687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BCDDC-BDFD-D8BE-58BC-F5BF124DE27A}"/>
              </a:ext>
            </a:extLst>
          </p:cNvPr>
          <p:cNvSpPr txBox="1"/>
          <p:nvPr/>
        </p:nvSpPr>
        <p:spPr>
          <a:xfrm>
            <a:off x="171248" y="2554864"/>
            <a:ext cx="5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8CAA0-692A-8C1A-B7F7-7A5F9293D23E}"/>
              </a:ext>
            </a:extLst>
          </p:cNvPr>
          <p:cNvSpPr txBox="1"/>
          <p:nvPr/>
        </p:nvSpPr>
        <p:spPr>
          <a:xfrm>
            <a:off x="171247" y="4054075"/>
            <a:ext cx="5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897D9-91C0-C389-0465-CA174F7F8EC7}"/>
              </a:ext>
            </a:extLst>
          </p:cNvPr>
          <p:cNvSpPr txBox="1"/>
          <p:nvPr/>
        </p:nvSpPr>
        <p:spPr>
          <a:xfrm>
            <a:off x="181673" y="5861827"/>
            <a:ext cx="5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7EA4C-9F1D-0042-D17C-EA728469B2F2}"/>
              </a:ext>
            </a:extLst>
          </p:cNvPr>
          <p:cNvSpPr txBox="1"/>
          <p:nvPr/>
        </p:nvSpPr>
        <p:spPr>
          <a:xfrm>
            <a:off x="1572927" y="1423379"/>
            <a:ext cx="101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1612B3-B52B-F094-FFCC-1B1B1FBF9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671" y="1840625"/>
            <a:ext cx="2254623" cy="1692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26D025-3922-237F-7A1D-2F8214D80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673" y="3492127"/>
            <a:ext cx="2254622" cy="16921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E37D3B-32B0-D70C-C50B-75EA9263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671" y="5145876"/>
            <a:ext cx="2281182" cy="17121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20AEBC-3AE0-9811-8ED6-92066E1899F0}"/>
              </a:ext>
            </a:extLst>
          </p:cNvPr>
          <p:cNvSpPr txBox="1"/>
          <p:nvPr/>
        </p:nvSpPr>
        <p:spPr>
          <a:xfrm>
            <a:off x="4039195" y="1423379"/>
            <a:ext cx="101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 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49F5EE-9255-EE92-42D0-65F93469A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830" y="1828933"/>
            <a:ext cx="2270201" cy="17038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DA2E66-AFBA-E51F-C6B1-4CBA9388E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6543" y="3492126"/>
            <a:ext cx="2254623" cy="16921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34DFAB-D6FD-925D-437F-3038B2805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6274" y="5164268"/>
            <a:ext cx="2227121" cy="16715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954C919-E7DC-D3FE-038E-DF23BA17FE9B}"/>
              </a:ext>
            </a:extLst>
          </p:cNvPr>
          <p:cNvSpPr txBox="1"/>
          <p:nvPr/>
        </p:nvSpPr>
        <p:spPr>
          <a:xfrm>
            <a:off x="6449223" y="1423379"/>
            <a:ext cx="101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5294B1-2DB8-E9CB-C280-F70221DA333D}"/>
              </a:ext>
            </a:extLst>
          </p:cNvPr>
          <p:cNvSpPr txBox="1"/>
          <p:nvPr/>
        </p:nvSpPr>
        <p:spPr>
          <a:xfrm>
            <a:off x="9026811" y="1421250"/>
            <a:ext cx="101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 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925F38-D2DE-60C2-30BC-785AEC99A9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2369" y="1828800"/>
            <a:ext cx="2270201" cy="17038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3B6AD44-BC88-86F5-C856-F5AB8EE1E0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212" y="3484033"/>
            <a:ext cx="2254623" cy="169218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7ADAC0-85D1-FDD7-EA1E-C17D669479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9211" y="5140082"/>
            <a:ext cx="2254623" cy="169218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658EC4-792F-2964-7805-0175B8357C58}"/>
              </a:ext>
            </a:extLst>
          </p:cNvPr>
          <p:cNvSpPr txBox="1"/>
          <p:nvPr/>
        </p:nvSpPr>
        <p:spPr>
          <a:xfrm>
            <a:off x="10560808" y="5630994"/>
            <a:ext cx="144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 # serotyped cases + great temporal sparseness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4EE7B5-89F9-AD18-3114-42E4B668AF16}"/>
              </a:ext>
            </a:extLst>
          </p:cNvPr>
          <p:cNvSpPr txBox="1"/>
          <p:nvPr/>
        </p:nvSpPr>
        <p:spPr>
          <a:xfrm>
            <a:off x="10496137" y="2287151"/>
            <a:ext cx="1613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High # serotyped cases + low temporal sparseness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FDF4DC-B28A-9C14-D796-743BDDFEEC40}"/>
              </a:ext>
            </a:extLst>
          </p:cNvPr>
          <p:cNvCxnSpPr/>
          <p:nvPr/>
        </p:nvCxnSpPr>
        <p:spPr>
          <a:xfrm flipV="1">
            <a:off x="6789834" y="914400"/>
            <a:ext cx="1896966" cy="1762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FA1B14-FA68-E28C-000E-6B6BA20DA076}"/>
              </a:ext>
            </a:extLst>
          </p:cNvPr>
          <p:cNvSpPr txBox="1"/>
          <p:nvPr/>
        </p:nvSpPr>
        <p:spPr>
          <a:xfrm>
            <a:off x="8728937" y="455664"/>
            <a:ext cx="346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HQ data suggest AR(12)-AR(18) process at play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42A-9470-E47A-D22C-96707F846CD2}"/>
              </a:ext>
            </a:extLst>
          </p:cNvPr>
          <p:cNvSpPr txBox="1"/>
          <p:nvPr/>
        </p:nvSpPr>
        <p:spPr>
          <a:xfrm>
            <a:off x="1061156" y="146756"/>
            <a:ext cx="340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I use the estimated serotype proportions to make these?</a:t>
            </a:r>
          </a:p>
        </p:txBody>
      </p:sp>
    </p:spTree>
    <p:extLst>
      <p:ext uri="{BB962C8B-B14F-4D97-AF65-F5344CB8AC3E}">
        <p14:creationId xmlns:p14="http://schemas.microsoft.com/office/powerpoint/2010/main" val="70242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4124-BCFD-DA64-E979-BC9DE5DF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3F80-361B-C910-CD6D-1642A98E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361"/>
            <a:ext cx="10515600" cy="1325563"/>
          </a:xfrm>
        </p:spPr>
        <p:txBody>
          <a:bodyPr/>
          <a:lstStyle/>
          <a:p>
            <a:r>
              <a:rPr lang="en-US" dirty="0"/>
              <a:t>Covariates &amp; distance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9B441-FD3E-B896-9A2F-F6A8DA00F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3342" cy="2032697"/>
          </a:xfrm>
        </p:spPr>
        <p:txBody>
          <a:bodyPr>
            <a:normAutofit/>
          </a:bodyPr>
          <a:lstStyle/>
          <a:p>
            <a:r>
              <a:rPr lang="en-US" sz="2400" dirty="0"/>
              <a:t>Built a dataset of potential state-level covariates</a:t>
            </a:r>
          </a:p>
          <a:p>
            <a:r>
              <a:rPr lang="en-US" sz="2400" dirty="0"/>
              <a:t>Built a demographically-weighted state distance matrix D (origin-destination type, square)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30B075-942B-566B-5B7D-9F54B00E5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813685"/>
              </p:ext>
            </p:extLst>
          </p:nvPr>
        </p:nvGraphicFramePr>
        <p:xfrm>
          <a:off x="537119" y="3665266"/>
          <a:ext cx="9110544" cy="2827609"/>
        </p:xfrm>
        <a:graphic>
          <a:graphicData uri="http://schemas.openxmlformats.org/drawingml/2006/table">
            <a:tbl>
              <a:tblPr/>
              <a:tblGrid>
                <a:gridCol w="513094">
                  <a:extLst>
                    <a:ext uri="{9D8B030D-6E8A-4147-A177-3AD203B41FA5}">
                      <a16:colId xmlns:a16="http://schemas.microsoft.com/office/drawing/2014/main" val="250922818"/>
                    </a:ext>
                  </a:extLst>
                </a:gridCol>
                <a:gridCol w="836204">
                  <a:extLst>
                    <a:ext uri="{9D8B030D-6E8A-4147-A177-3AD203B41FA5}">
                      <a16:colId xmlns:a16="http://schemas.microsoft.com/office/drawing/2014/main" val="4286692115"/>
                    </a:ext>
                  </a:extLst>
                </a:gridCol>
                <a:gridCol w="800081">
                  <a:extLst>
                    <a:ext uri="{9D8B030D-6E8A-4147-A177-3AD203B41FA5}">
                      <a16:colId xmlns:a16="http://schemas.microsoft.com/office/drawing/2014/main" val="4260246481"/>
                    </a:ext>
                  </a:extLst>
                </a:gridCol>
                <a:gridCol w="1034135">
                  <a:extLst>
                    <a:ext uri="{9D8B030D-6E8A-4147-A177-3AD203B41FA5}">
                      <a16:colId xmlns:a16="http://schemas.microsoft.com/office/drawing/2014/main" val="2632263846"/>
                    </a:ext>
                  </a:extLst>
                </a:gridCol>
                <a:gridCol w="1265823">
                  <a:extLst>
                    <a:ext uri="{9D8B030D-6E8A-4147-A177-3AD203B41FA5}">
                      <a16:colId xmlns:a16="http://schemas.microsoft.com/office/drawing/2014/main" val="456841626"/>
                    </a:ext>
                  </a:extLst>
                </a:gridCol>
                <a:gridCol w="1159726">
                  <a:extLst>
                    <a:ext uri="{9D8B030D-6E8A-4147-A177-3AD203B41FA5}">
                      <a16:colId xmlns:a16="http://schemas.microsoft.com/office/drawing/2014/main" val="2225036734"/>
                    </a:ext>
                  </a:extLst>
                </a:gridCol>
                <a:gridCol w="1159727">
                  <a:extLst>
                    <a:ext uri="{9D8B030D-6E8A-4147-A177-3AD203B41FA5}">
                      <a16:colId xmlns:a16="http://schemas.microsoft.com/office/drawing/2014/main" val="2038210002"/>
                    </a:ext>
                  </a:extLst>
                </a:gridCol>
                <a:gridCol w="1165848">
                  <a:extLst>
                    <a:ext uri="{9D8B030D-6E8A-4147-A177-3AD203B41FA5}">
                      <a16:colId xmlns:a16="http://schemas.microsoft.com/office/drawing/2014/main" val="4179850591"/>
                    </a:ext>
                  </a:extLst>
                </a:gridCol>
                <a:gridCol w="1175906">
                  <a:extLst>
                    <a:ext uri="{9D8B030D-6E8A-4147-A177-3AD203B41FA5}">
                      <a16:colId xmlns:a16="http://schemas.microsoft.com/office/drawing/2014/main" val="1312500398"/>
                    </a:ext>
                  </a:extLst>
                </a:gridCol>
              </a:tblGrid>
              <a:tr h="585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uf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population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population_density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gini_population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hospital_beds_per_1000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rel_humid_med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precip_med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temp_med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population_weighted_latitude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398932"/>
                  </a:ext>
                </a:extLst>
              </a:tr>
              <a:tr h="4484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765021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4.47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0.61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2.03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84.04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17.98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25.31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-9.57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104406"/>
                  </a:ext>
                </a:extLst>
              </a:tr>
              <a:tr h="4484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3131625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107.66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0.59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2.19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75.64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8.45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25.00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-9.54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500681"/>
                  </a:ext>
                </a:extLst>
              </a:tr>
              <a:tr h="4484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AM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3551196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2.23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86.30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25.26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26.17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-3.37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300078"/>
                  </a:ext>
                </a:extLst>
              </a:tr>
              <a:tr h="4484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AP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686987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4.81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0.73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1.72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82.85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22.89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25.93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0.64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588367"/>
                  </a:ext>
                </a:extLst>
              </a:tr>
              <a:tr h="4484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BA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14187523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24.56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2.30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71.50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7.80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24.04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-12.89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53670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1BBF330-CDC2-4636-78E5-7DEC681C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1" t="18026" r="27778" b="14815"/>
          <a:stretch>
            <a:fillRect/>
          </a:stretch>
        </p:blipFill>
        <p:spPr>
          <a:xfrm>
            <a:off x="8455206" y="0"/>
            <a:ext cx="3736794" cy="3571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2E3618-D9A6-BA1F-0902-5D4760488188}"/>
              </a:ext>
            </a:extLst>
          </p:cNvPr>
          <p:cNvSpPr txBox="1"/>
          <p:nvPr/>
        </p:nvSpPr>
        <p:spPr>
          <a:xfrm>
            <a:off x="10103556" y="4267200"/>
            <a:ext cx="15014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urban centers, GDP/income, census, toilets per household, water containers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9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3FC0-54F0-4C38-4611-2498129A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6207-FFD8-B3C9-596F-4FF85D30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Bayesian hierarchical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82A2A-FD56-710C-7370-68F0CC5D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u="sng" dirty="0">
                    <a:latin typeface="Cambria Math" panose="02040503050406030204" pitchFamily="18" charset="0"/>
                  </a:rPr>
                  <a:t>Serotype composition </a:t>
                </a:r>
                <a:r>
                  <a:rPr lang="en-US" sz="2000" u="sng" dirty="0" err="1">
                    <a:latin typeface="Cambria Math" panose="02040503050406030204" pitchFamily="18" charset="0"/>
                  </a:rPr>
                  <a:t>submodel</a:t>
                </a:r>
                <a:r>
                  <a:rPr lang="en-US" sz="2000" u="sng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𝑀𝑢𝑙𝑡𝑖𝑛𝑜𝑚𝑖𝑎𝑙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		(obs.)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𝑆𝑜𝑓𝑡𝑚𝑎𝑥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		</a:t>
                </a:r>
                <a:r>
                  <a:rPr lang="en-US" sz="2000" dirty="0">
                    <a:latin typeface="Cambria Math" panose="02040503050406030204" pitchFamily="18" charset="0"/>
                  </a:rPr>
                  <a:t>(target)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𝑖𝑛𝑡𝑒𝑔𝑟𝑎𝑡𝑒𝑑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𝐶𝐴𝑅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𝑠h𝑜𝑐𝑘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u="sng" dirty="0">
                    <a:latin typeface="Cambria Math" panose="02040503050406030204" pitchFamily="18" charset="0"/>
                  </a:rPr>
                  <a:t>Serotyping effort </a:t>
                </a:r>
                <a:r>
                  <a:rPr lang="en-US" sz="2000" u="sng" dirty="0" err="1">
                    <a:latin typeface="Cambria Math" panose="02040503050406030204" pitchFamily="18" charset="0"/>
                  </a:rPr>
                  <a:t>submodel</a:t>
                </a:r>
                <a:r>
                  <a:rPr lang="en-US" sz="2000" u="sng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𝐵𝑖𝑛𝑜𝑚𝑖𝑎𝑙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𝐿𝑜𝑔𝑖𝑡𝑁𝑜𝑟𝑚𝑎𝑙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82A2A-FD56-710C-7370-68F0CC5D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  <a:blipFill>
                <a:blip r:embed="rId2"/>
                <a:stretch>
                  <a:fillRect l="-724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85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CBC3-2AED-9B28-F27C-8A354A631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6E0B-2D72-7EAD-A2EC-6C6B41BB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Bayesian hierarchical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7E740-57C9-97D0-E9CA-45D8FFD75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000" u="sng" dirty="0">
                    <a:latin typeface="Cambria Math" panose="02040503050406030204" pitchFamily="18" charset="0"/>
                  </a:rPr>
                  <a:t>Serotyping effort </a:t>
                </a:r>
                <a:r>
                  <a:rPr lang="en-US" sz="2000" u="sng" dirty="0" err="1">
                    <a:latin typeface="Cambria Math" panose="02040503050406030204" pitchFamily="18" charset="0"/>
                  </a:rPr>
                  <a:t>submodel</a:t>
                </a:r>
                <a:r>
                  <a:rPr lang="en-US" sz="2000" u="sng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𝐵𝑖𝑛𝑜𝑚𝑖𝑎𝑙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𝐿𝑜𝑔𝑖𝑡𝑁𝑜𝑟𝑚𝑎𝑙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Where,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: global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 0.5∗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𝐻𝑎𝑙𝑓𝑛𝑜𝑟𝑚𝑎𝑙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Exponential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0.002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7E740-57C9-97D0-E9CA-45D8FFD75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  <a:blipFill>
                <a:blip r:embed="rId2"/>
                <a:stretch>
                  <a:fillRect l="-603" t="-1781" b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0C79B80C-CEFC-91B6-6EC5-C921D4DC23AC}"/>
              </a:ext>
            </a:extLst>
          </p:cNvPr>
          <p:cNvGrpSpPr/>
          <p:nvPr/>
        </p:nvGrpSpPr>
        <p:grpSpPr>
          <a:xfrm>
            <a:off x="6510448" y="2583303"/>
            <a:ext cx="2882520" cy="3804840"/>
            <a:chOff x="6510448" y="2583303"/>
            <a:chExt cx="2882520" cy="38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88E71F-A034-A07C-2ECC-A727FF3AE2BF}"/>
                    </a:ext>
                  </a:extLst>
                </p14:cNvPr>
                <p14:cNvContentPartPr/>
                <p14:nvPr/>
              </p14:nvContentPartPr>
              <p14:xfrm>
                <a:off x="6510448" y="4628463"/>
                <a:ext cx="869400" cy="12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88E71F-A034-A07C-2ECC-A727FF3AE2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04328" y="4622343"/>
                  <a:ext cx="881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2892A2-E11F-CF4A-D44C-5F27E0D2EC45}"/>
                    </a:ext>
                  </a:extLst>
                </p14:cNvPr>
                <p14:cNvContentPartPr/>
                <p14:nvPr/>
              </p14:nvContentPartPr>
              <p14:xfrm>
                <a:off x="7461928" y="2607063"/>
                <a:ext cx="907200" cy="2007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2892A2-E11F-CF4A-D44C-5F27E0D2EC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55808" y="2600943"/>
                  <a:ext cx="919440" cy="20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857CDD0-1394-2F41-53C2-55D1EC56AC14}"/>
                    </a:ext>
                  </a:extLst>
                </p14:cNvPr>
                <p14:cNvContentPartPr/>
                <p14:nvPr/>
              </p14:nvContentPartPr>
              <p14:xfrm>
                <a:off x="7516288" y="4092063"/>
                <a:ext cx="896400" cy="583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857CDD0-1394-2F41-53C2-55D1EC56AC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10168" y="4085943"/>
                  <a:ext cx="9086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4D5477-2991-9491-105E-F786330AF56E}"/>
                    </a:ext>
                  </a:extLst>
                </p14:cNvPr>
                <p14:cNvContentPartPr/>
                <p14:nvPr/>
              </p14:nvContentPartPr>
              <p14:xfrm>
                <a:off x="7471648" y="4766703"/>
                <a:ext cx="880200" cy="1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4D5477-2991-9491-105E-F786330AF5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65528" y="4760583"/>
                  <a:ext cx="892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6993B9-D73D-027A-AB01-9C02A93255DE}"/>
                    </a:ext>
                  </a:extLst>
                </p14:cNvPr>
                <p14:cNvContentPartPr/>
                <p14:nvPr/>
              </p14:nvContentPartPr>
              <p14:xfrm>
                <a:off x="7495768" y="4909983"/>
                <a:ext cx="572040" cy="1478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6993B9-D73D-027A-AB01-9C02A93255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89648" y="4903863"/>
                  <a:ext cx="584280" cy="14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E3C0738-F2D5-74C2-61CC-58BBE83ED691}"/>
                    </a:ext>
                  </a:extLst>
                </p14:cNvPr>
                <p14:cNvContentPartPr/>
                <p14:nvPr/>
              </p14:nvContentPartPr>
              <p14:xfrm>
                <a:off x="7612048" y="4908903"/>
                <a:ext cx="939960" cy="713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E3C0738-F2D5-74C2-61CC-58BBE83ED6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05928" y="4902783"/>
                  <a:ext cx="95220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1B49EDA-7456-6910-20CA-56CE36893AE3}"/>
                    </a:ext>
                  </a:extLst>
                </p14:cNvPr>
                <p14:cNvContentPartPr/>
                <p14:nvPr/>
              </p14:nvContentPartPr>
              <p14:xfrm>
                <a:off x="8600968" y="2583303"/>
                <a:ext cx="687600" cy="4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1B49EDA-7456-6910-20CA-56CE36893A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94848" y="2577183"/>
                  <a:ext cx="699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5E007C-E024-B837-B054-73518BC24C1E}"/>
                    </a:ext>
                  </a:extLst>
                </p14:cNvPr>
                <p14:cNvContentPartPr/>
                <p14:nvPr/>
              </p14:nvContentPartPr>
              <p14:xfrm>
                <a:off x="8575768" y="4071543"/>
                <a:ext cx="817200" cy="34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F5E007C-E024-B837-B054-73518BC24C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69648" y="4065423"/>
                  <a:ext cx="829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8315A43-E879-28E9-3F37-CA06E42FF79C}"/>
                    </a:ext>
                  </a:extLst>
                </p14:cNvPr>
                <p14:cNvContentPartPr/>
                <p14:nvPr/>
              </p14:nvContentPartPr>
              <p14:xfrm>
                <a:off x="8651008" y="4859943"/>
                <a:ext cx="695880" cy="23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8315A43-E879-28E9-3F37-CA06E42FF7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44888" y="4853823"/>
                  <a:ext cx="70812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093222D-2176-17F7-5FB6-EA09787E9ED6}"/>
                  </a:ext>
                </a:extLst>
              </p14:cNvPr>
              <p14:cNvContentPartPr/>
              <p14:nvPr/>
            </p14:nvContentPartPr>
            <p14:xfrm>
              <a:off x="8750368" y="5654823"/>
              <a:ext cx="666000" cy="37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093222D-2176-17F7-5FB6-EA09787E9ED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44248" y="5648703"/>
                <a:ext cx="6782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902E50F-1FB2-09B0-2C5F-2FE64118BD56}"/>
                  </a:ext>
                </a:extLst>
              </p14:cNvPr>
              <p14:cNvContentPartPr/>
              <p14:nvPr/>
            </p14:nvContentPartPr>
            <p14:xfrm>
              <a:off x="8666488" y="6497583"/>
              <a:ext cx="817560" cy="28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902E50F-1FB2-09B0-2C5F-2FE64118BD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60368" y="6491463"/>
                <a:ext cx="82980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04D999DC-2785-6E30-7466-98ECA0BE05E2}"/>
              </a:ext>
            </a:extLst>
          </p:cNvPr>
          <p:cNvGrpSpPr/>
          <p:nvPr/>
        </p:nvGrpSpPr>
        <p:grpSpPr>
          <a:xfrm>
            <a:off x="6845608" y="1505463"/>
            <a:ext cx="396360" cy="299160"/>
            <a:chOff x="6845608" y="1505463"/>
            <a:chExt cx="3963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3E7311D-6320-C14F-E19C-37BBD05A6D23}"/>
                    </a:ext>
                  </a:extLst>
                </p14:cNvPr>
                <p14:cNvContentPartPr/>
                <p14:nvPr/>
              </p14:nvContentPartPr>
              <p14:xfrm>
                <a:off x="6890608" y="1522383"/>
                <a:ext cx="360" cy="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3E7311D-6320-C14F-E19C-37BBD05A6D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84488" y="1516263"/>
                  <a:ext cx="12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07D6E88-D508-4AD6-3D77-A1859F309D3E}"/>
                    </a:ext>
                  </a:extLst>
                </p14:cNvPr>
                <p14:cNvContentPartPr/>
                <p14:nvPr/>
              </p14:nvContentPartPr>
              <p14:xfrm>
                <a:off x="6845608" y="1505463"/>
                <a:ext cx="180000" cy="299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07D6E88-D508-4AD6-3D77-A1859F309D3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39488" y="1499343"/>
                  <a:ext cx="1922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450FD28-C172-903E-8162-5DF81D9CDA81}"/>
                    </a:ext>
                  </a:extLst>
                </p14:cNvPr>
                <p14:cNvContentPartPr/>
                <p14:nvPr/>
              </p14:nvContentPartPr>
              <p14:xfrm>
                <a:off x="7069168" y="1651623"/>
                <a:ext cx="172800" cy="13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450FD28-C172-903E-8162-5DF81D9CDA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63048" y="1645503"/>
                  <a:ext cx="1850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0D414B-E4BF-8133-08F2-F7F60ACE4889}"/>
              </a:ext>
            </a:extLst>
          </p:cNvPr>
          <p:cNvGrpSpPr/>
          <p:nvPr/>
        </p:nvGrpSpPr>
        <p:grpSpPr>
          <a:xfrm>
            <a:off x="8580088" y="1489263"/>
            <a:ext cx="880200" cy="592920"/>
            <a:chOff x="8580088" y="1489263"/>
            <a:chExt cx="88020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600BBF-2378-E582-6DF8-29F0AB004FB1}"/>
                    </a:ext>
                  </a:extLst>
                </p14:cNvPr>
                <p14:cNvContentPartPr/>
                <p14:nvPr/>
              </p14:nvContentPartPr>
              <p14:xfrm>
                <a:off x="8580088" y="1529583"/>
                <a:ext cx="59760" cy="205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600BBF-2378-E582-6DF8-29F0AB004FB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73968" y="1523463"/>
                  <a:ext cx="72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9E93DF-C301-A131-C7C7-E9BA64C487A3}"/>
                    </a:ext>
                  </a:extLst>
                </p14:cNvPr>
                <p14:cNvContentPartPr/>
                <p14:nvPr/>
              </p14:nvContentPartPr>
              <p14:xfrm>
                <a:off x="8617528" y="1489263"/>
                <a:ext cx="126720" cy="269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9E93DF-C301-A131-C7C7-E9BA64C487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11408" y="1483143"/>
                  <a:ext cx="138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4ED09DC-B5F3-3AB5-BAA9-2BBCBE38BE75}"/>
                    </a:ext>
                  </a:extLst>
                </p14:cNvPr>
                <p14:cNvContentPartPr/>
                <p14:nvPr/>
              </p14:nvContentPartPr>
              <p14:xfrm>
                <a:off x="8799688" y="1612023"/>
                <a:ext cx="88200" cy="145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4ED09DC-B5F3-3AB5-BAA9-2BBCBE38BE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93568" y="1605903"/>
                  <a:ext cx="10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29604E7-7871-B094-2FCD-BA7746626EFE}"/>
                    </a:ext>
                  </a:extLst>
                </p14:cNvPr>
                <p14:cNvContentPartPr/>
                <p14:nvPr/>
              </p14:nvContentPartPr>
              <p14:xfrm>
                <a:off x="8829928" y="1621383"/>
                <a:ext cx="630360" cy="46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9604E7-7871-B094-2FCD-BA7746626E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23808" y="1615263"/>
                  <a:ext cx="6426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2B5054-BAB6-A178-E933-D3BECDD48FC0}"/>
                    </a:ext>
                  </a:extLst>
                </p14:cNvPr>
                <p14:cNvContentPartPr/>
                <p14:nvPr/>
              </p14:nvContentPartPr>
              <p14:xfrm>
                <a:off x="9153568" y="1547943"/>
                <a:ext cx="360" cy="2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2B5054-BAB6-A178-E933-D3BECDD48F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47448" y="1541823"/>
                  <a:ext cx="12600" cy="1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93FCABE-6539-94D6-418F-4BE566E40C43}"/>
              </a:ext>
            </a:extLst>
          </p:cNvPr>
          <p:cNvGrpSpPr/>
          <p:nvPr/>
        </p:nvGrpSpPr>
        <p:grpSpPr>
          <a:xfrm>
            <a:off x="10465768" y="1420863"/>
            <a:ext cx="707040" cy="327600"/>
            <a:chOff x="10465768" y="1420863"/>
            <a:chExt cx="70704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3AB89E6-516D-5DEB-B5D3-DEB30C2C2EB7}"/>
                    </a:ext>
                  </a:extLst>
                </p14:cNvPr>
                <p14:cNvContentPartPr/>
                <p14:nvPr/>
              </p14:nvContentPartPr>
              <p14:xfrm>
                <a:off x="10465768" y="1487463"/>
                <a:ext cx="151920" cy="173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3AB89E6-516D-5DEB-B5D3-DEB30C2C2EB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9648" y="1481343"/>
                  <a:ext cx="164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4C6E14-1079-ED5D-E5AE-BA7C1A550FEF}"/>
                    </a:ext>
                  </a:extLst>
                </p14:cNvPr>
                <p14:cNvContentPartPr/>
                <p14:nvPr/>
              </p14:nvContentPartPr>
              <p14:xfrm>
                <a:off x="10633168" y="1444983"/>
                <a:ext cx="136440" cy="286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4C6E14-1079-ED5D-E5AE-BA7C1A550F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27048" y="1438863"/>
                  <a:ext cx="148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F32AB7B-98C2-6230-17B4-3E7FAAEE3B36}"/>
                    </a:ext>
                  </a:extLst>
                </p14:cNvPr>
                <p14:cNvContentPartPr/>
                <p14:nvPr/>
              </p14:nvContentPartPr>
              <p14:xfrm>
                <a:off x="10718848" y="1556583"/>
                <a:ext cx="114120" cy="33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F32AB7B-98C2-6230-17B4-3E7FAAEE3B3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12728" y="1550463"/>
                  <a:ext cx="126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18BB7BC-955B-7197-BAA2-A18195232DF0}"/>
                    </a:ext>
                  </a:extLst>
                </p14:cNvPr>
                <p14:cNvContentPartPr/>
                <p14:nvPr/>
              </p14:nvContentPartPr>
              <p14:xfrm>
                <a:off x="10786888" y="1420863"/>
                <a:ext cx="385920" cy="327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18BB7BC-955B-7197-BAA2-A18195232DF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80768" y="1414743"/>
                  <a:ext cx="3981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C397705-554A-34FB-B8B4-E92A373B4903}"/>
                    </a:ext>
                  </a:extLst>
                </p14:cNvPr>
                <p14:cNvContentPartPr/>
                <p14:nvPr/>
              </p14:nvContentPartPr>
              <p14:xfrm>
                <a:off x="11057968" y="1485303"/>
                <a:ext cx="106920" cy="5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C397705-554A-34FB-B8B4-E92A373B490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51848" y="1479183"/>
                  <a:ext cx="119160" cy="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96F4E16-A3DA-00F7-52E3-D192B5CE42FB}"/>
              </a:ext>
            </a:extLst>
          </p:cNvPr>
          <p:cNvGrpSpPr/>
          <p:nvPr/>
        </p:nvGrpSpPr>
        <p:grpSpPr>
          <a:xfrm>
            <a:off x="9480088" y="2199903"/>
            <a:ext cx="575640" cy="1109520"/>
            <a:chOff x="9480088" y="2199903"/>
            <a:chExt cx="575640" cy="11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01A2DD-ECF2-A199-8737-F061C05FAD88}"/>
                    </a:ext>
                  </a:extLst>
                </p14:cNvPr>
                <p14:cNvContentPartPr/>
                <p14:nvPr/>
              </p14:nvContentPartPr>
              <p14:xfrm>
                <a:off x="9491248" y="2199903"/>
                <a:ext cx="380520" cy="42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01A2DD-ECF2-A199-8737-F061C05FAD8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85128" y="2193783"/>
                  <a:ext cx="3927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C5D76C4-DF26-C7BD-289A-8B3FD526B709}"/>
                    </a:ext>
                  </a:extLst>
                </p14:cNvPr>
                <p14:cNvContentPartPr/>
                <p14:nvPr/>
              </p14:nvContentPartPr>
              <p14:xfrm>
                <a:off x="9553168" y="2538303"/>
                <a:ext cx="502560" cy="154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C5D76C4-DF26-C7BD-289A-8B3FD526B70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47048" y="2532183"/>
                  <a:ext cx="514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5181020-B622-6AA2-1809-3181FEED4BE8}"/>
                    </a:ext>
                  </a:extLst>
                </p14:cNvPr>
                <p14:cNvContentPartPr/>
                <p14:nvPr/>
              </p14:nvContentPartPr>
              <p14:xfrm>
                <a:off x="9554968" y="2802543"/>
                <a:ext cx="408960" cy="162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5181020-B622-6AA2-1809-3181FEED4B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48848" y="2796423"/>
                  <a:ext cx="421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2FEE892-D6F1-ACFC-73EA-AFFEAFFBAF0A}"/>
                    </a:ext>
                  </a:extLst>
                </p14:cNvPr>
                <p14:cNvContentPartPr/>
                <p14:nvPr/>
              </p14:nvContentPartPr>
              <p14:xfrm>
                <a:off x="9480088" y="2957343"/>
                <a:ext cx="392040" cy="352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2FEE892-D6F1-ACFC-73EA-AFFEAFFBAF0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73968" y="2951223"/>
                  <a:ext cx="4042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A702564-090B-A4C8-39B9-872043C44FBA}"/>
              </a:ext>
            </a:extLst>
          </p:cNvPr>
          <p:cNvGrpSpPr/>
          <p:nvPr/>
        </p:nvGrpSpPr>
        <p:grpSpPr>
          <a:xfrm>
            <a:off x="9559648" y="3938343"/>
            <a:ext cx="519840" cy="377280"/>
            <a:chOff x="9559648" y="3938343"/>
            <a:chExt cx="51984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965E2B9-562D-DB3A-228A-6A036B32EA30}"/>
                    </a:ext>
                  </a:extLst>
                </p14:cNvPr>
                <p14:cNvContentPartPr/>
                <p14:nvPr/>
              </p14:nvContentPartPr>
              <p14:xfrm>
                <a:off x="9559648" y="3938343"/>
                <a:ext cx="392400" cy="186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965E2B9-562D-DB3A-228A-6A036B32EA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53528" y="3932223"/>
                  <a:ext cx="404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997904-FA38-67C3-D6EF-49B2492657B5}"/>
                    </a:ext>
                  </a:extLst>
                </p14:cNvPr>
                <p14:cNvContentPartPr/>
                <p14:nvPr/>
              </p14:nvContentPartPr>
              <p14:xfrm>
                <a:off x="9671608" y="4105023"/>
                <a:ext cx="407880" cy="36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997904-FA38-67C3-D6EF-49B2492657B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665488" y="4098903"/>
                  <a:ext cx="420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BC6C01A-64E9-50D9-65B8-0E40AFBD6D15}"/>
                    </a:ext>
                  </a:extLst>
                </p14:cNvPr>
                <p14:cNvContentPartPr/>
                <p14:nvPr/>
              </p14:nvContentPartPr>
              <p14:xfrm>
                <a:off x="9595288" y="4223823"/>
                <a:ext cx="321480" cy="91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BC6C01A-64E9-50D9-65B8-0E40AFBD6D1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89168" y="4217703"/>
                  <a:ext cx="3337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EC03CD-AF17-BDAA-EA8F-8C1641987E29}"/>
              </a:ext>
            </a:extLst>
          </p:cNvPr>
          <p:cNvGrpSpPr/>
          <p:nvPr/>
        </p:nvGrpSpPr>
        <p:grpSpPr>
          <a:xfrm>
            <a:off x="9463888" y="5329023"/>
            <a:ext cx="626400" cy="821160"/>
            <a:chOff x="9463888" y="5329023"/>
            <a:chExt cx="626400" cy="8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8F08C10-9774-76E1-5F93-A0D189EEC35F}"/>
                    </a:ext>
                  </a:extLst>
                </p14:cNvPr>
                <p14:cNvContentPartPr/>
                <p14:nvPr/>
              </p14:nvContentPartPr>
              <p14:xfrm>
                <a:off x="9507088" y="5329023"/>
                <a:ext cx="365760" cy="346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8F08C10-9774-76E1-5F93-A0D189EEC3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00968" y="5322903"/>
                  <a:ext cx="3780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62AA810-7C9E-B6FC-8678-29B7D6754C57}"/>
                    </a:ext>
                  </a:extLst>
                </p14:cNvPr>
                <p14:cNvContentPartPr/>
                <p14:nvPr/>
              </p14:nvContentPartPr>
              <p14:xfrm>
                <a:off x="9629848" y="5545743"/>
                <a:ext cx="460440" cy="138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62AA810-7C9E-B6FC-8678-29B7D6754C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23728" y="5539623"/>
                  <a:ext cx="472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86DF1A7-F6F0-F82B-D75B-0B5ED1A03751}"/>
                    </a:ext>
                  </a:extLst>
                </p14:cNvPr>
                <p14:cNvContentPartPr/>
                <p14:nvPr/>
              </p14:nvContentPartPr>
              <p14:xfrm>
                <a:off x="9640648" y="5781183"/>
                <a:ext cx="348480" cy="31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86DF1A7-F6F0-F82B-D75B-0B5ED1A0375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34528" y="5775063"/>
                  <a:ext cx="360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5EBE6-6607-D43B-2572-89A790CD5F8A}"/>
                    </a:ext>
                  </a:extLst>
                </p14:cNvPr>
                <p14:cNvContentPartPr/>
                <p14:nvPr/>
              </p14:nvContentPartPr>
              <p14:xfrm>
                <a:off x="9603928" y="5852463"/>
                <a:ext cx="318240" cy="132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5EBE6-6607-D43B-2572-89A790CD5F8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97808" y="5846343"/>
                  <a:ext cx="330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5BF0A0-EC4B-821B-31A8-52CCE6E65FA9}"/>
                    </a:ext>
                  </a:extLst>
                </p14:cNvPr>
                <p14:cNvContentPartPr/>
                <p14:nvPr/>
              </p14:nvContentPartPr>
              <p14:xfrm>
                <a:off x="9463888" y="5833743"/>
                <a:ext cx="414720" cy="316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5BF0A0-EC4B-821B-31A8-52CCE6E65FA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57768" y="5827623"/>
                  <a:ext cx="42696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F930F29-7B77-F971-1D1B-E67A5D0BE849}"/>
              </a:ext>
            </a:extLst>
          </p:cNvPr>
          <p:cNvGrpSpPr/>
          <p:nvPr/>
        </p:nvGrpSpPr>
        <p:grpSpPr>
          <a:xfrm>
            <a:off x="9504928" y="4463943"/>
            <a:ext cx="502920" cy="679320"/>
            <a:chOff x="9504928" y="4463943"/>
            <a:chExt cx="50292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2A8268F-92A6-F04F-A44F-197BD9258A96}"/>
                    </a:ext>
                  </a:extLst>
                </p14:cNvPr>
                <p14:cNvContentPartPr/>
                <p14:nvPr/>
              </p14:nvContentPartPr>
              <p14:xfrm>
                <a:off x="9504928" y="4463943"/>
                <a:ext cx="367560" cy="410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2A8268F-92A6-F04F-A44F-197BD9258A9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98808" y="4457823"/>
                  <a:ext cx="3798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6834808-C43C-B422-B5B6-1F8CC0D8A7A9}"/>
                    </a:ext>
                  </a:extLst>
                </p14:cNvPr>
                <p14:cNvContentPartPr/>
                <p14:nvPr/>
              </p14:nvContentPartPr>
              <p14:xfrm>
                <a:off x="9588448" y="4763823"/>
                <a:ext cx="419400" cy="150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6834808-C43C-B422-B5B6-1F8CC0D8A7A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82328" y="4757703"/>
                  <a:ext cx="431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AE85652-B365-D604-F29A-2344C9D0D4A5}"/>
                    </a:ext>
                  </a:extLst>
                </p14:cNvPr>
                <p14:cNvContentPartPr/>
                <p14:nvPr/>
              </p14:nvContentPartPr>
              <p14:xfrm>
                <a:off x="9607528" y="5001783"/>
                <a:ext cx="360720" cy="7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AE85652-B365-D604-F29A-2344C9D0D4A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01408" y="4995663"/>
                  <a:ext cx="372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3635471-3457-0005-3EAB-1C4E7B47A553}"/>
                    </a:ext>
                  </a:extLst>
                </p14:cNvPr>
                <p14:cNvContentPartPr/>
                <p14:nvPr/>
              </p14:nvContentPartPr>
              <p14:xfrm>
                <a:off x="9580168" y="5072343"/>
                <a:ext cx="303840" cy="70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3635471-3457-0005-3EAB-1C4E7B47A55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74048" y="5066223"/>
                  <a:ext cx="31608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C6E235A-C2DF-2577-B904-DF52CAF4B866}"/>
                  </a:ext>
                </a:extLst>
              </p14:cNvPr>
              <p14:cNvContentPartPr/>
              <p14:nvPr/>
            </p14:nvContentPartPr>
            <p14:xfrm>
              <a:off x="10358488" y="2193423"/>
              <a:ext cx="440640" cy="16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C6E235A-C2DF-2577-B904-DF52CAF4B86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352368" y="2187303"/>
                <a:ext cx="4528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ACDBAED-F2ED-B5E1-3373-7B13A535D154}"/>
                  </a:ext>
                </a:extLst>
              </p14:cNvPr>
              <p14:cNvContentPartPr/>
              <p14:nvPr/>
            </p14:nvContentPartPr>
            <p14:xfrm>
              <a:off x="10377568" y="2530023"/>
              <a:ext cx="560880" cy="5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ACDBAED-F2ED-B5E1-3373-7B13A535D15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371448" y="2523903"/>
                <a:ext cx="573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B231110-4EF5-3682-7D06-7A6F8F206472}"/>
                  </a:ext>
                </a:extLst>
              </p14:cNvPr>
              <p14:cNvContentPartPr/>
              <p14:nvPr/>
            </p14:nvContentPartPr>
            <p14:xfrm>
              <a:off x="10299808" y="2982543"/>
              <a:ext cx="442080" cy="42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B231110-4EF5-3682-7D06-7A6F8F20647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293688" y="2976423"/>
                <a:ext cx="454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A756C46-B3AB-E31E-EAC7-27C5D6CFE154}"/>
                  </a:ext>
                </a:extLst>
              </p14:cNvPr>
              <p14:cNvContentPartPr/>
              <p14:nvPr/>
            </p14:nvContentPartPr>
            <p14:xfrm>
              <a:off x="10262728" y="3299343"/>
              <a:ext cx="466920" cy="29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A756C46-B3AB-E31E-EAC7-27C5D6CFE15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256608" y="3293223"/>
                <a:ext cx="4791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CFE9F4B-049F-6153-EBC2-90A96EFC69C8}"/>
                  </a:ext>
                </a:extLst>
              </p14:cNvPr>
              <p14:cNvContentPartPr/>
              <p14:nvPr/>
            </p14:nvContentPartPr>
            <p14:xfrm>
              <a:off x="10549288" y="3918903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CFE9F4B-049F-6153-EBC2-90A96EFC69C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543168" y="3912783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8575B80-BF31-2CC4-6439-69D5F0C056B9}"/>
              </a:ext>
            </a:extLst>
          </p:cNvPr>
          <p:cNvGrpSpPr/>
          <p:nvPr/>
        </p:nvGrpSpPr>
        <p:grpSpPr>
          <a:xfrm>
            <a:off x="10525168" y="4084503"/>
            <a:ext cx="31680" cy="137880"/>
            <a:chOff x="10525168" y="4084503"/>
            <a:chExt cx="3168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11939A-45F7-D331-DA68-B2B3C9AB2DE6}"/>
                    </a:ext>
                  </a:extLst>
                </p14:cNvPr>
                <p14:cNvContentPartPr/>
                <p14:nvPr/>
              </p14:nvContentPartPr>
              <p14:xfrm>
                <a:off x="10525168" y="4084503"/>
                <a:ext cx="360" cy="2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11939A-45F7-D331-DA68-B2B3C9AB2DE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519048" y="4078383"/>
                  <a:ext cx="126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C97B7BA-D27C-A870-D24E-659083662357}"/>
                    </a:ext>
                  </a:extLst>
                </p14:cNvPr>
                <p14:cNvContentPartPr/>
                <p14:nvPr/>
              </p14:nvContentPartPr>
              <p14:xfrm>
                <a:off x="10554328" y="4206903"/>
                <a:ext cx="2520" cy="15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C97B7BA-D27C-A870-D24E-65908366235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548208" y="4200783"/>
                  <a:ext cx="147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E76E040-D041-0619-7F8D-18D1409582C0}"/>
              </a:ext>
            </a:extLst>
          </p:cNvPr>
          <p:cNvGrpSpPr/>
          <p:nvPr/>
        </p:nvGrpSpPr>
        <p:grpSpPr>
          <a:xfrm>
            <a:off x="10554688" y="4459623"/>
            <a:ext cx="28800" cy="734760"/>
            <a:chOff x="10554688" y="4459623"/>
            <a:chExt cx="28800" cy="7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B96970-C09F-B141-23CA-EB8A3366107E}"/>
                    </a:ext>
                  </a:extLst>
                </p14:cNvPr>
                <p14:cNvContentPartPr/>
                <p14:nvPr/>
              </p14:nvContentPartPr>
              <p14:xfrm>
                <a:off x="10576288" y="4459623"/>
                <a:ext cx="360" cy="41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B96970-C09F-B141-23CA-EB8A3366107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70168" y="4453503"/>
                  <a:ext cx="1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FADD29B-B43F-A1ED-CCAE-A932AF54E278}"/>
                    </a:ext>
                  </a:extLst>
                </p14:cNvPr>
                <p14:cNvContentPartPr/>
                <p14:nvPr/>
              </p14:nvContentPartPr>
              <p14:xfrm>
                <a:off x="10559728" y="4564743"/>
                <a:ext cx="14400" cy="80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FADD29B-B43F-A1ED-CCAE-A932AF54E27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53608" y="4558623"/>
                  <a:ext cx="26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43102B-4987-0505-5370-6026302E88AF}"/>
                    </a:ext>
                  </a:extLst>
                </p14:cNvPr>
                <p14:cNvContentPartPr/>
                <p14:nvPr/>
              </p14:nvContentPartPr>
              <p14:xfrm>
                <a:off x="10554688" y="4747983"/>
                <a:ext cx="360" cy="36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43102B-4987-0505-5370-6026302E88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48568" y="4741863"/>
                  <a:ext cx="12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1686BA-F1F5-1902-47DE-967ADD6B1FBD}"/>
                    </a:ext>
                  </a:extLst>
                </p14:cNvPr>
                <p14:cNvContentPartPr/>
                <p14:nvPr/>
              </p14:nvContentPartPr>
              <p14:xfrm>
                <a:off x="10556488" y="4887663"/>
                <a:ext cx="3240" cy="61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1686BA-F1F5-1902-47DE-967ADD6B1FB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550368" y="4881543"/>
                  <a:ext cx="15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565E60-021B-CF84-26D1-51D8F805703A}"/>
                    </a:ext>
                  </a:extLst>
                </p14:cNvPr>
                <p14:cNvContentPartPr/>
                <p14:nvPr/>
              </p14:nvContentPartPr>
              <p14:xfrm>
                <a:off x="10565488" y="5044983"/>
                <a:ext cx="2520" cy="20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565E60-021B-CF84-26D1-51D8F805703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559368" y="5038863"/>
                  <a:ext cx="14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4D98F2-628B-92D8-90D2-AD9222B87050}"/>
                    </a:ext>
                  </a:extLst>
                </p14:cNvPr>
                <p14:cNvContentPartPr/>
                <p14:nvPr/>
              </p14:nvContentPartPr>
              <p14:xfrm>
                <a:off x="10583128" y="5168103"/>
                <a:ext cx="360" cy="26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4D98F2-628B-92D8-90D2-AD9222B870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577008" y="5161983"/>
                  <a:ext cx="1260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082BA79-CC96-8C0C-05A5-F04B1FAADCB0}"/>
                  </a:ext>
                </a:extLst>
              </p14:cNvPr>
              <p14:cNvContentPartPr/>
              <p14:nvPr/>
            </p14:nvContentPartPr>
            <p14:xfrm>
              <a:off x="10575568" y="5386623"/>
              <a:ext cx="360" cy="201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082BA79-CC96-8C0C-05A5-F04B1FAADCB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569448" y="5380503"/>
                <a:ext cx="1260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6DB1980-FAC6-6953-76A1-DCA9B874B17F}"/>
              </a:ext>
            </a:extLst>
          </p:cNvPr>
          <p:cNvGrpSpPr/>
          <p:nvPr/>
        </p:nvGrpSpPr>
        <p:grpSpPr>
          <a:xfrm>
            <a:off x="10577728" y="5556183"/>
            <a:ext cx="27720" cy="286200"/>
            <a:chOff x="10577728" y="5556183"/>
            <a:chExt cx="277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A43966A-5520-E30C-0A48-BA854A6E4D45}"/>
                    </a:ext>
                  </a:extLst>
                </p14:cNvPr>
                <p14:cNvContentPartPr/>
                <p14:nvPr/>
              </p14:nvContentPartPr>
              <p14:xfrm>
                <a:off x="10577728" y="5556183"/>
                <a:ext cx="9000" cy="33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A43966A-5520-E30C-0A48-BA854A6E4D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71608" y="5550063"/>
                  <a:ext cx="21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A89DF47-C690-4AE3-FAAE-80AEA3C76748}"/>
                    </a:ext>
                  </a:extLst>
                </p14:cNvPr>
                <p14:cNvContentPartPr/>
                <p14:nvPr/>
              </p14:nvContentPartPr>
              <p14:xfrm>
                <a:off x="10600768" y="5676063"/>
                <a:ext cx="4680" cy="50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A89DF47-C690-4AE3-FAAE-80AEA3C767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94648" y="5669943"/>
                  <a:ext cx="16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3606C3D-4879-3B55-9454-B18E17653447}"/>
                    </a:ext>
                  </a:extLst>
                </p14:cNvPr>
                <p14:cNvContentPartPr/>
                <p14:nvPr/>
              </p14:nvContentPartPr>
              <p14:xfrm>
                <a:off x="10600768" y="5826903"/>
                <a:ext cx="2520" cy="15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3606C3D-4879-3B55-9454-B18E176534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594648" y="5820783"/>
                  <a:ext cx="147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D639CCD-6BEE-1BC1-B369-27EC4574CA8F}"/>
              </a:ext>
            </a:extLst>
          </p:cNvPr>
          <p:cNvGrpSpPr/>
          <p:nvPr/>
        </p:nvGrpSpPr>
        <p:grpSpPr>
          <a:xfrm>
            <a:off x="7257088" y="2701383"/>
            <a:ext cx="330120" cy="1531440"/>
            <a:chOff x="7257088" y="2701383"/>
            <a:chExt cx="330120" cy="15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327EC6F-A33B-FAE0-4A24-FB000103EABC}"/>
                    </a:ext>
                  </a:extLst>
                </p14:cNvPr>
                <p14:cNvContentPartPr/>
                <p14:nvPr/>
              </p14:nvContentPartPr>
              <p14:xfrm>
                <a:off x="7395328" y="2739903"/>
                <a:ext cx="64800" cy="1251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327EC6F-A33B-FAE0-4A24-FB000103EA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89208" y="2733783"/>
                  <a:ext cx="77040" cy="12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203FAC9-CADE-815F-9D9A-97230B649BEE}"/>
                    </a:ext>
                  </a:extLst>
                </p14:cNvPr>
                <p14:cNvContentPartPr/>
                <p14:nvPr/>
              </p14:nvContentPartPr>
              <p14:xfrm>
                <a:off x="7342048" y="3973263"/>
                <a:ext cx="173880" cy="259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203FAC9-CADE-815F-9D9A-97230B649B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35928" y="3967143"/>
                  <a:ext cx="186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3F92857-1C65-9FF1-DA72-8CDA687D76E8}"/>
                    </a:ext>
                  </a:extLst>
                </p14:cNvPr>
                <p14:cNvContentPartPr/>
                <p14:nvPr/>
              </p14:nvContentPartPr>
              <p14:xfrm>
                <a:off x="7257088" y="2701383"/>
                <a:ext cx="260640" cy="231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3F92857-1C65-9FF1-DA72-8CDA687D76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0968" y="2695263"/>
                  <a:ext cx="272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D86F8AB-A1E9-3B8F-E2DE-267F8BF05611}"/>
                    </a:ext>
                  </a:extLst>
                </p14:cNvPr>
                <p14:cNvContentPartPr/>
                <p14:nvPr/>
              </p14:nvContentPartPr>
              <p14:xfrm>
                <a:off x="7524568" y="3940863"/>
                <a:ext cx="62640" cy="198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D86F8AB-A1E9-3B8F-E2DE-267F8BF056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18448" y="3934743"/>
                  <a:ext cx="7488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8C0886B-A35A-C5BD-C293-52FBE959D8EC}"/>
              </a:ext>
            </a:extLst>
          </p:cNvPr>
          <p:cNvGrpSpPr/>
          <p:nvPr/>
        </p:nvGrpSpPr>
        <p:grpSpPr>
          <a:xfrm>
            <a:off x="6781528" y="3092703"/>
            <a:ext cx="407160" cy="229320"/>
            <a:chOff x="6781528" y="3092703"/>
            <a:chExt cx="40716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6C19F7C-40DB-0E7F-4D9E-7B1E118E5A9D}"/>
                    </a:ext>
                  </a:extLst>
                </p14:cNvPr>
                <p14:cNvContentPartPr/>
                <p14:nvPr/>
              </p14:nvContentPartPr>
              <p14:xfrm>
                <a:off x="6781528" y="3183783"/>
                <a:ext cx="184680" cy="138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6C19F7C-40DB-0E7F-4D9E-7B1E118E5A9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75408" y="3177663"/>
                  <a:ext cx="196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CC49765-0247-B1F7-6ACC-4F17860CE91E}"/>
                    </a:ext>
                  </a:extLst>
                </p14:cNvPr>
                <p14:cNvContentPartPr/>
                <p14:nvPr/>
              </p14:nvContentPartPr>
              <p14:xfrm>
                <a:off x="7087888" y="3092703"/>
                <a:ext cx="100800" cy="86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CC49765-0247-B1F7-6ACC-4F17860CE91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81768" y="3086583"/>
                  <a:ext cx="11304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7DBF5B3-52A0-997E-B549-10B8BC95A8F7}"/>
              </a:ext>
            </a:extLst>
          </p:cNvPr>
          <p:cNvGrpSpPr/>
          <p:nvPr/>
        </p:nvGrpSpPr>
        <p:grpSpPr>
          <a:xfrm>
            <a:off x="11219968" y="2719743"/>
            <a:ext cx="720720" cy="692640"/>
            <a:chOff x="11219968" y="2719743"/>
            <a:chExt cx="720720" cy="69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EE80504-9447-5706-7147-D137105CADFE}"/>
                    </a:ext>
                  </a:extLst>
                </p14:cNvPr>
                <p14:cNvContentPartPr/>
                <p14:nvPr/>
              </p14:nvContentPartPr>
              <p14:xfrm>
                <a:off x="11297008" y="2743863"/>
                <a:ext cx="41400" cy="613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EE80504-9447-5706-7147-D137105CADF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90888" y="2737743"/>
                  <a:ext cx="5364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CB7BAE2-62E7-DC37-84CB-F0AFE058D17E}"/>
                    </a:ext>
                  </a:extLst>
                </p14:cNvPr>
                <p14:cNvContentPartPr/>
                <p14:nvPr/>
              </p14:nvContentPartPr>
              <p14:xfrm>
                <a:off x="11219968" y="3311223"/>
                <a:ext cx="160920" cy="101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CB7BAE2-62E7-DC37-84CB-F0AFE058D1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13848" y="3305103"/>
                  <a:ext cx="173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4BFCCCB-D772-6C8C-9A1D-A5907E08D2ED}"/>
                    </a:ext>
                  </a:extLst>
                </p14:cNvPr>
                <p14:cNvContentPartPr/>
                <p14:nvPr/>
              </p14:nvContentPartPr>
              <p14:xfrm>
                <a:off x="11230408" y="2719743"/>
                <a:ext cx="192240" cy="176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4BFCCCB-D772-6C8C-9A1D-A5907E08D2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24288" y="2713623"/>
                  <a:ext cx="204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3B027-4857-335D-434E-E13CF3AF643B}"/>
                    </a:ext>
                  </a:extLst>
                </p14:cNvPr>
                <p14:cNvContentPartPr/>
                <p14:nvPr/>
              </p14:nvContentPartPr>
              <p14:xfrm>
                <a:off x="11529928" y="2956983"/>
                <a:ext cx="228960" cy="92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3B027-4857-335D-434E-E13CF3AF643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23808" y="2950863"/>
                  <a:ext cx="241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FC4FC3A-7240-0103-80FC-140AAB709D44}"/>
                    </a:ext>
                  </a:extLst>
                </p14:cNvPr>
                <p14:cNvContentPartPr/>
                <p14:nvPr/>
              </p14:nvContentPartPr>
              <p14:xfrm>
                <a:off x="11813608" y="2868783"/>
                <a:ext cx="48240" cy="62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FC4FC3A-7240-0103-80FC-140AAB709D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07488" y="2862663"/>
                  <a:ext cx="60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9F7C7E8-B709-2853-81CD-CC170E26747E}"/>
                    </a:ext>
                  </a:extLst>
                </p14:cNvPr>
                <p14:cNvContentPartPr/>
                <p14:nvPr/>
              </p14:nvContentPartPr>
              <p14:xfrm>
                <a:off x="11744848" y="2917023"/>
                <a:ext cx="195840" cy="230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9F7C7E8-B709-2853-81CD-CC170E2674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738728" y="2910903"/>
                  <a:ext cx="208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7ADF66E-9304-B6F3-ED6D-B83ADDEE8274}"/>
                    </a:ext>
                  </a:extLst>
                </p14:cNvPr>
                <p14:cNvContentPartPr/>
                <p14:nvPr/>
              </p14:nvContentPartPr>
              <p14:xfrm>
                <a:off x="11803168" y="3131583"/>
                <a:ext cx="133560" cy="138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7ADF66E-9304-B6F3-ED6D-B83ADDEE82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797048" y="3125463"/>
                  <a:ext cx="14580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0A90176-F65F-DE3D-C4A9-B3B4AC4F2FC4}"/>
                  </a:ext>
                </a:extLst>
              </p14:cNvPr>
              <p14:cNvContentPartPr/>
              <p14:nvPr/>
            </p14:nvContentPartPr>
            <p14:xfrm>
              <a:off x="1035568" y="-106617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0A90176-F65F-DE3D-C4A9-B3B4AC4F2FC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29448" y="-11273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506759-5878-0A73-DC36-4940593A94AA}"/>
              </a:ext>
            </a:extLst>
          </p:cNvPr>
          <p:cNvSpPr txBox="1"/>
          <p:nvPr/>
        </p:nvSpPr>
        <p:spPr>
          <a:xfrm>
            <a:off x="7342048" y="270933"/>
            <a:ext cx="440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Ana: N^*_{</a:t>
            </a:r>
            <a:r>
              <a:rPr lang="en-US" dirty="0" err="1"/>
              <a:t>s,t</a:t>
            </a:r>
            <a:r>
              <a:rPr lang="en-US" dirty="0"/>
              <a:t>} ~ </a:t>
            </a:r>
            <a:r>
              <a:rPr lang="en-US" dirty="0" err="1"/>
              <a:t>NegBinomial</a:t>
            </a:r>
            <a:r>
              <a:rPr lang="en-US" dirty="0"/>
              <a:t>() 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DDD934-AF12-6E9E-24C6-9862E4DD91DD}"/>
              </a:ext>
            </a:extLst>
          </p:cNvPr>
          <p:cNvGrpSpPr/>
          <p:nvPr/>
        </p:nvGrpSpPr>
        <p:grpSpPr>
          <a:xfrm>
            <a:off x="6964858" y="3313356"/>
            <a:ext cx="261000" cy="194760"/>
            <a:chOff x="6964858" y="3313356"/>
            <a:chExt cx="2610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902EF5-AD36-A0D3-C437-FFA4D79CA4F4}"/>
                    </a:ext>
                  </a:extLst>
                </p14:cNvPr>
                <p14:cNvContentPartPr/>
                <p14:nvPr/>
              </p14:nvContentPartPr>
              <p14:xfrm>
                <a:off x="6964858" y="3313356"/>
                <a:ext cx="61560" cy="90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902EF5-AD36-A0D3-C437-FFA4D79CA4F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58738" y="3307236"/>
                  <a:ext cx="73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19C0CB-11BE-80BF-323E-7CAB0B0664FB}"/>
                    </a:ext>
                  </a:extLst>
                </p14:cNvPr>
                <p14:cNvContentPartPr/>
                <p14:nvPr/>
              </p14:nvContentPartPr>
              <p14:xfrm>
                <a:off x="7051618" y="3384636"/>
                <a:ext cx="8280" cy="4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19C0CB-11BE-80BF-323E-7CAB0B0664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45498" y="3378516"/>
                  <a:ext cx="20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32196C-25C6-8D1C-9EC7-8A733B4A06EC}"/>
                    </a:ext>
                  </a:extLst>
                </p14:cNvPr>
                <p14:cNvContentPartPr/>
                <p14:nvPr/>
              </p14:nvContentPartPr>
              <p14:xfrm>
                <a:off x="7106698" y="3339996"/>
                <a:ext cx="119160" cy="168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32196C-25C6-8D1C-9EC7-8A733B4A06E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00578" y="3333876"/>
                  <a:ext cx="1314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A3BA1A-FB64-14C5-9501-3C48C212992D}"/>
              </a:ext>
            </a:extLst>
          </p:cNvPr>
          <p:cNvGrpSpPr/>
          <p:nvPr/>
        </p:nvGrpSpPr>
        <p:grpSpPr>
          <a:xfrm>
            <a:off x="11632618" y="3068916"/>
            <a:ext cx="109800" cy="127440"/>
            <a:chOff x="11632618" y="3068916"/>
            <a:chExt cx="10980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50CB08-F6DC-3C98-33E7-B0DE323A3D4B}"/>
                    </a:ext>
                  </a:extLst>
                </p14:cNvPr>
                <p14:cNvContentPartPr/>
                <p14:nvPr/>
              </p14:nvContentPartPr>
              <p14:xfrm>
                <a:off x="11632618" y="3068916"/>
                <a:ext cx="46440" cy="59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50CB08-F6DC-3C98-33E7-B0DE323A3D4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626498" y="3062796"/>
                  <a:ext cx="58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920FD10-452F-0EBA-59FB-883D002EA8D8}"/>
                    </a:ext>
                  </a:extLst>
                </p14:cNvPr>
                <p14:cNvContentPartPr/>
                <p14:nvPr/>
              </p14:nvContentPartPr>
              <p14:xfrm>
                <a:off x="11644498" y="3086196"/>
                <a:ext cx="97920" cy="110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920FD10-452F-0EBA-59FB-883D002EA8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638378" y="3080076"/>
                  <a:ext cx="11016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50E4801-C84E-7A3C-B4AE-138A941BD53E}"/>
                  </a:ext>
                </a:extLst>
              </p14:cNvPr>
              <p14:cNvContentPartPr/>
              <p14:nvPr/>
            </p14:nvContentPartPr>
            <p14:xfrm>
              <a:off x="6747058" y="4050996"/>
              <a:ext cx="219960" cy="397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50E4801-C84E-7A3C-B4AE-138A941BD53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738418" y="4041996"/>
                <a:ext cx="237600" cy="4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774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3946</TotalTime>
  <Words>1637</Words>
  <Application>Microsoft Macintosh PowerPoint</Application>
  <PresentationFormat>Widescreen</PresentationFormat>
  <Paragraphs>343</Paragraphs>
  <Slides>18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Cambria Math</vt:lpstr>
      <vt:lpstr>Helvetica</vt:lpstr>
      <vt:lpstr>Helvetica Neue</vt:lpstr>
      <vt:lpstr>Wingdings</vt:lpstr>
      <vt:lpstr>Office Theme</vt:lpstr>
      <vt:lpstr>Sprint 2025</vt:lpstr>
      <vt:lpstr>Sprint challenge  </vt:lpstr>
      <vt:lpstr>Linelist data from DATASUS</vt:lpstr>
      <vt:lpstr>Linelist data from DATASUS</vt:lpstr>
      <vt:lpstr>Linelist data from DATASUS</vt:lpstr>
      <vt:lpstr>Linelist data from DATASUS</vt:lpstr>
      <vt:lpstr>Covariates &amp; distance matrix</vt:lpstr>
      <vt:lpstr>Bayesian hierarchical model</vt:lpstr>
      <vt:lpstr>Bayesian hierarchical model</vt:lpstr>
      <vt:lpstr>Close up of serotyped cases</vt:lpstr>
      <vt:lpstr>Bayesian hierarchical model</vt:lpstr>
      <vt:lpstr>Bayesian hierarchical model</vt:lpstr>
      <vt:lpstr>Sensitivity to innovation noise levels</vt:lpstr>
      <vt:lpstr>Sensitivity to innovation noise levels</vt:lpstr>
      <vt:lpstr>Influence of AR(p) order</vt:lpstr>
      <vt:lpstr>Influence of AR(p) order</vt:lpstr>
      <vt:lpstr>Prospects </vt:lpstr>
      <vt:lpstr>Things that were considered and discarded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Tijs Alleman</dc:creator>
  <cp:lastModifiedBy>Tijs Willy Alleman</cp:lastModifiedBy>
  <cp:revision>84</cp:revision>
  <dcterms:created xsi:type="dcterms:W3CDTF">2025-05-19T19:47:30Z</dcterms:created>
  <dcterms:modified xsi:type="dcterms:W3CDTF">2025-08-25T19:34:09Z</dcterms:modified>
</cp:coreProperties>
</file>